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4" r:id="rId1"/>
    <p:sldMasterId id="2147483807"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130267-286F-488A-99E7-925A4E755C28}" v="162" dt="2023-02-06T04:04:26.647"/>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47" d="100"/>
          <a:sy n="47" d="100"/>
        </p:scale>
        <p:origin x="500" y="4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microsoft.com/office/2015/10/relationships/revisionInfo" Target="revisionInfo.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SYDEM ETZ" userId="bd1e61197b0c5307" providerId="LiveId" clId="{64130267-286F-488A-99E7-925A4E755C28}"/>
    <pc:docChg chg="undo custSel modSld">
      <pc:chgData name="PSYDEM ETZ" userId="bd1e61197b0c5307" providerId="LiveId" clId="{64130267-286F-488A-99E7-925A4E755C28}" dt="2023-02-06T04:03:58.738" v="379" actId="14100"/>
      <pc:docMkLst>
        <pc:docMk/>
      </pc:docMkLst>
      <pc:sldChg chg="modSp">
        <pc:chgData name="PSYDEM ETZ" userId="bd1e61197b0c5307" providerId="LiveId" clId="{64130267-286F-488A-99E7-925A4E755C28}" dt="2023-02-06T04:03:39.322" v="378"/>
        <pc:sldMkLst>
          <pc:docMk/>
          <pc:sldMk cId="3486621095" sldId="267"/>
        </pc:sldMkLst>
        <pc:spChg chg="mod">
          <ac:chgData name="PSYDEM ETZ" userId="bd1e61197b0c5307" providerId="LiveId" clId="{64130267-286F-488A-99E7-925A4E755C28}" dt="2023-02-06T04:03:39.322" v="378"/>
          <ac:spMkLst>
            <pc:docMk/>
            <pc:sldMk cId="3486621095" sldId="267"/>
            <ac:spMk id="2" creationId="{124E63B8-CDC2-7D58-DA0A-FCB28C33E667}"/>
          </ac:spMkLst>
        </pc:spChg>
      </pc:sldChg>
      <pc:sldChg chg="modSp mod">
        <pc:chgData name="PSYDEM ETZ" userId="bd1e61197b0c5307" providerId="LiveId" clId="{64130267-286F-488A-99E7-925A4E755C28}" dt="2023-02-06T04:01:55.172" v="371" actId="20577"/>
        <pc:sldMkLst>
          <pc:docMk/>
          <pc:sldMk cId="1835896794" sldId="268"/>
        </pc:sldMkLst>
        <pc:spChg chg="mod">
          <ac:chgData name="PSYDEM ETZ" userId="bd1e61197b0c5307" providerId="LiveId" clId="{64130267-286F-488A-99E7-925A4E755C28}" dt="2023-02-06T04:01:55.172" v="371" actId="20577"/>
          <ac:spMkLst>
            <pc:docMk/>
            <pc:sldMk cId="1835896794" sldId="268"/>
            <ac:spMk id="2" creationId="{0A5516D3-F677-DE16-CADC-0A14593392B8}"/>
          </ac:spMkLst>
        </pc:spChg>
      </pc:sldChg>
      <pc:sldChg chg="addSp delSp modSp mod modClrScheme chgLayout">
        <pc:chgData name="PSYDEM ETZ" userId="bd1e61197b0c5307" providerId="LiveId" clId="{64130267-286F-488A-99E7-925A4E755C28}" dt="2023-02-06T04:03:39.322" v="378"/>
        <pc:sldMkLst>
          <pc:docMk/>
          <pc:sldMk cId="3791635121" sldId="269"/>
        </pc:sldMkLst>
        <pc:spChg chg="add mod ord">
          <ac:chgData name="PSYDEM ETZ" userId="bd1e61197b0c5307" providerId="LiveId" clId="{64130267-286F-488A-99E7-925A4E755C28}" dt="2023-02-06T04:03:39.322" v="378"/>
          <ac:spMkLst>
            <pc:docMk/>
            <pc:sldMk cId="3791635121" sldId="269"/>
            <ac:spMk id="2" creationId="{A5A886AB-007D-4947-1EB8-C5E889C76007}"/>
          </ac:spMkLst>
        </pc:spChg>
        <pc:spChg chg="add mod ord">
          <ac:chgData name="PSYDEM ETZ" userId="bd1e61197b0c5307" providerId="LiveId" clId="{64130267-286F-488A-99E7-925A4E755C28}" dt="2023-02-06T04:01:51.202" v="369" actId="20577"/>
          <ac:spMkLst>
            <pc:docMk/>
            <pc:sldMk cId="3791635121" sldId="269"/>
            <ac:spMk id="3" creationId="{3F42D236-39C4-5C3F-2B70-1242320ADD1B}"/>
          </ac:spMkLst>
        </pc:spChg>
        <pc:picChg chg="add mod">
          <ac:chgData name="PSYDEM ETZ" userId="bd1e61197b0c5307" providerId="LiveId" clId="{64130267-286F-488A-99E7-925A4E755C28}" dt="2023-02-06T03:21:07.202" v="30" actId="962"/>
          <ac:picMkLst>
            <pc:docMk/>
            <pc:sldMk cId="3791635121" sldId="269"/>
            <ac:picMk id="4" creationId="{2902D36A-D56A-B9C3-A654-A2FA02450134}"/>
          </ac:picMkLst>
        </pc:picChg>
        <pc:picChg chg="del mod">
          <ac:chgData name="PSYDEM ETZ" userId="bd1e61197b0c5307" providerId="LiveId" clId="{64130267-286F-488A-99E7-925A4E755C28}" dt="2023-02-06T03:20:59.391" v="27" actId="21"/>
          <ac:picMkLst>
            <pc:docMk/>
            <pc:sldMk cId="3791635121" sldId="269"/>
            <ac:picMk id="3074" creationId="{CC69ABE5-AE8C-F44F-0FDE-38B2E5583F02}"/>
          </ac:picMkLst>
        </pc:picChg>
      </pc:sldChg>
      <pc:sldChg chg="addSp delSp modSp mod modClrScheme chgLayout">
        <pc:chgData name="PSYDEM ETZ" userId="bd1e61197b0c5307" providerId="LiveId" clId="{64130267-286F-488A-99E7-925A4E755C28}" dt="2023-02-06T04:03:39.322" v="378"/>
        <pc:sldMkLst>
          <pc:docMk/>
          <pc:sldMk cId="1688936013" sldId="270"/>
        </pc:sldMkLst>
        <pc:spChg chg="add mod ord">
          <ac:chgData name="PSYDEM ETZ" userId="bd1e61197b0c5307" providerId="LiveId" clId="{64130267-286F-488A-99E7-925A4E755C28}" dt="2023-02-06T04:03:39.322" v="378"/>
          <ac:spMkLst>
            <pc:docMk/>
            <pc:sldMk cId="1688936013" sldId="270"/>
            <ac:spMk id="2" creationId="{CD3B9F82-C6DD-D8F7-E4D5-0EFDC6A7AA28}"/>
          </ac:spMkLst>
        </pc:spChg>
        <pc:spChg chg="add mod ord">
          <ac:chgData name="PSYDEM ETZ" userId="bd1e61197b0c5307" providerId="LiveId" clId="{64130267-286F-488A-99E7-925A4E755C28}" dt="2023-02-06T04:01:46.894" v="367" actId="20577"/>
          <ac:spMkLst>
            <pc:docMk/>
            <pc:sldMk cId="1688936013" sldId="270"/>
            <ac:spMk id="3" creationId="{E634322D-BFBE-A177-1FE5-3E4567AF4657}"/>
          </ac:spMkLst>
        </pc:spChg>
        <pc:picChg chg="add mod">
          <ac:chgData name="PSYDEM ETZ" userId="bd1e61197b0c5307" providerId="LiveId" clId="{64130267-286F-488A-99E7-925A4E755C28}" dt="2023-02-06T03:26:30.115" v="86" actId="14100"/>
          <ac:picMkLst>
            <pc:docMk/>
            <pc:sldMk cId="1688936013" sldId="270"/>
            <ac:picMk id="4" creationId="{1B24CE59-9508-0B53-81C7-082E1F4A422E}"/>
          </ac:picMkLst>
        </pc:picChg>
        <pc:picChg chg="del mod">
          <ac:chgData name="PSYDEM ETZ" userId="bd1e61197b0c5307" providerId="LiveId" clId="{64130267-286F-488A-99E7-925A4E755C28}" dt="2023-02-06T03:26:10.149" v="79" actId="21"/>
          <ac:picMkLst>
            <pc:docMk/>
            <pc:sldMk cId="1688936013" sldId="270"/>
            <ac:picMk id="4098" creationId="{F4B8CE95-AD1A-77A7-44A2-242A2C68AA4B}"/>
          </ac:picMkLst>
        </pc:picChg>
      </pc:sldChg>
      <pc:sldChg chg="addSp delSp modSp mod modClrScheme chgLayout">
        <pc:chgData name="PSYDEM ETZ" userId="bd1e61197b0c5307" providerId="LiveId" clId="{64130267-286F-488A-99E7-925A4E755C28}" dt="2023-02-06T04:03:39.322" v="378"/>
        <pc:sldMkLst>
          <pc:docMk/>
          <pc:sldMk cId="3754138794" sldId="271"/>
        </pc:sldMkLst>
        <pc:spChg chg="add mod ord">
          <ac:chgData name="PSYDEM ETZ" userId="bd1e61197b0c5307" providerId="LiveId" clId="{64130267-286F-488A-99E7-925A4E755C28}" dt="2023-02-06T04:03:39.322" v="378"/>
          <ac:spMkLst>
            <pc:docMk/>
            <pc:sldMk cId="3754138794" sldId="271"/>
            <ac:spMk id="2" creationId="{95966ED6-CE9E-C720-CF83-7BCA2B35B6D1}"/>
          </ac:spMkLst>
        </pc:spChg>
        <pc:spChg chg="add mod ord">
          <ac:chgData name="PSYDEM ETZ" userId="bd1e61197b0c5307" providerId="LiveId" clId="{64130267-286F-488A-99E7-925A4E755C28}" dt="2023-02-06T04:01:43.338" v="365" actId="20577"/>
          <ac:spMkLst>
            <pc:docMk/>
            <pc:sldMk cId="3754138794" sldId="271"/>
            <ac:spMk id="3" creationId="{9CBADB6A-1A9C-CA89-1F9F-CE67F91A4B36}"/>
          </ac:spMkLst>
        </pc:spChg>
        <pc:picChg chg="add del mod">
          <ac:chgData name="PSYDEM ETZ" userId="bd1e61197b0c5307" providerId="LiveId" clId="{64130267-286F-488A-99E7-925A4E755C28}" dt="2023-02-06T03:26:48.495" v="91" actId="21"/>
          <ac:picMkLst>
            <pc:docMk/>
            <pc:sldMk cId="3754138794" sldId="271"/>
            <ac:picMk id="4" creationId="{F581E73B-186A-55AD-92FC-EAE361E82D8A}"/>
          </ac:picMkLst>
        </pc:picChg>
        <pc:picChg chg="add mod">
          <ac:chgData name="PSYDEM ETZ" userId="bd1e61197b0c5307" providerId="LiveId" clId="{64130267-286F-488A-99E7-925A4E755C28}" dt="2023-02-06T03:26:56.963" v="95" actId="1076"/>
          <ac:picMkLst>
            <pc:docMk/>
            <pc:sldMk cId="3754138794" sldId="271"/>
            <ac:picMk id="5" creationId="{DF96B9D5-4E01-7FF4-8188-CBEDC8E38A75}"/>
          </ac:picMkLst>
        </pc:picChg>
        <pc:picChg chg="del mod">
          <ac:chgData name="PSYDEM ETZ" userId="bd1e61197b0c5307" providerId="LiveId" clId="{64130267-286F-488A-99E7-925A4E755C28}" dt="2023-02-06T03:26:35.021" v="87" actId="21"/>
          <ac:picMkLst>
            <pc:docMk/>
            <pc:sldMk cId="3754138794" sldId="271"/>
            <ac:picMk id="5122" creationId="{891B8D23-005E-022C-1D9C-F9BEF007D0DB}"/>
          </ac:picMkLst>
        </pc:picChg>
      </pc:sldChg>
      <pc:sldChg chg="addSp delSp modSp mod modClrScheme chgLayout">
        <pc:chgData name="PSYDEM ETZ" userId="bd1e61197b0c5307" providerId="LiveId" clId="{64130267-286F-488A-99E7-925A4E755C28}" dt="2023-02-06T04:03:39.322" v="378"/>
        <pc:sldMkLst>
          <pc:docMk/>
          <pc:sldMk cId="4218216683" sldId="272"/>
        </pc:sldMkLst>
        <pc:spChg chg="add mod ord">
          <ac:chgData name="PSYDEM ETZ" userId="bd1e61197b0c5307" providerId="LiveId" clId="{64130267-286F-488A-99E7-925A4E755C28}" dt="2023-02-06T04:03:39.322" v="378"/>
          <ac:spMkLst>
            <pc:docMk/>
            <pc:sldMk cId="4218216683" sldId="272"/>
            <ac:spMk id="2" creationId="{6EE20B33-E254-B0A7-F865-745B9ED69439}"/>
          </ac:spMkLst>
        </pc:spChg>
        <pc:spChg chg="add mod ord">
          <ac:chgData name="PSYDEM ETZ" userId="bd1e61197b0c5307" providerId="LiveId" clId="{64130267-286F-488A-99E7-925A4E755C28}" dt="2023-02-06T04:01:39.940" v="363" actId="20577"/>
          <ac:spMkLst>
            <pc:docMk/>
            <pc:sldMk cId="4218216683" sldId="272"/>
            <ac:spMk id="3" creationId="{197C81EE-A9FB-FDA6-3B18-5B90712A5E7D}"/>
          </ac:spMkLst>
        </pc:spChg>
        <pc:picChg chg="add mod">
          <ac:chgData name="PSYDEM ETZ" userId="bd1e61197b0c5307" providerId="LiveId" clId="{64130267-286F-488A-99E7-925A4E755C28}" dt="2023-02-06T03:27:19.490" v="104" actId="14100"/>
          <ac:picMkLst>
            <pc:docMk/>
            <pc:sldMk cId="4218216683" sldId="272"/>
            <ac:picMk id="4" creationId="{84F040BD-673A-F1B7-9C81-BC81F1BB0000}"/>
          </ac:picMkLst>
        </pc:picChg>
        <pc:picChg chg="del mod">
          <ac:chgData name="PSYDEM ETZ" userId="bd1e61197b0c5307" providerId="LiveId" clId="{64130267-286F-488A-99E7-925A4E755C28}" dt="2023-02-06T03:27:04.671" v="96" actId="21"/>
          <ac:picMkLst>
            <pc:docMk/>
            <pc:sldMk cId="4218216683" sldId="272"/>
            <ac:picMk id="6146" creationId="{197AFE03-D8A2-881B-8096-B2C999E0747B}"/>
          </ac:picMkLst>
        </pc:picChg>
      </pc:sldChg>
      <pc:sldChg chg="addSp delSp modSp mod modClrScheme chgLayout">
        <pc:chgData name="PSYDEM ETZ" userId="bd1e61197b0c5307" providerId="LiveId" clId="{64130267-286F-488A-99E7-925A4E755C28}" dt="2023-02-06T04:01:34.632" v="361" actId="20577"/>
        <pc:sldMkLst>
          <pc:docMk/>
          <pc:sldMk cId="4230081721" sldId="273"/>
        </pc:sldMkLst>
        <pc:spChg chg="add mod ord">
          <ac:chgData name="PSYDEM ETZ" userId="bd1e61197b0c5307" providerId="LiveId" clId="{64130267-286F-488A-99E7-925A4E755C28}" dt="2023-02-06T03:25:36.810" v="78" actId="1076"/>
          <ac:spMkLst>
            <pc:docMk/>
            <pc:sldMk cId="4230081721" sldId="273"/>
            <ac:spMk id="2" creationId="{45D5550A-BC3D-7E51-E99D-A7E8E98A7992}"/>
          </ac:spMkLst>
        </pc:spChg>
        <pc:spChg chg="add mod ord">
          <ac:chgData name="PSYDEM ETZ" userId="bd1e61197b0c5307" providerId="LiveId" clId="{64130267-286F-488A-99E7-925A4E755C28}" dt="2023-02-06T04:01:34.632" v="361" actId="20577"/>
          <ac:spMkLst>
            <pc:docMk/>
            <pc:sldMk cId="4230081721" sldId="273"/>
            <ac:spMk id="3" creationId="{AD8F5330-8CDA-B4D2-594E-4C5E5D5054B9}"/>
          </ac:spMkLst>
        </pc:spChg>
        <pc:picChg chg="add mod">
          <ac:chgData name="PSYDEM ETZ" userId="bd1e61197b0c5307" providerId="LiveId" clId="{64130267-286F-488A-99E7-925A4E755C28}" dt="2023-02-06T03:27:38.806" v="111" actId="962"/>
          <ac:picMkLst>
            <pc:docMk/>
            <pc:sldMk cId="4230081721" sldId="273"/>
            <ac:picMk id="4" creationId="{FEA3C923-CA15-96B9-C8A0-12543D961E9C}"/>
          </ac:picMkLst>
        </pc:picChg>
        <pc:picChg chg="del mod">
          <ac:chgData name="PSYDEM ETZ" userId="bd1e61197b0c5307" providerId="LiveId" clId="{64130267-286F-488A-99E7-925A4E755C28}" dt="2023-02-06T03:27:28.570" v="105" actId="21"/>
          <ac:picMkLst>
            <pc:docMk/>
            <pc:sldMk cId="4230081721" sldId="273"/>
            <ac:picMk id="7170" creationId="{996A2ADF-B250-93DB-175E-543E33A2EB71}"/>
          </ac:picMkLst>
        </pc:picChg>
      </pc:sldChg>
      <pc:sldChg chg="addSp delSp modSp mod modClrScheme chgLayout">
        <pc:chgData name="PSYDEM ETZ" userId="bd1e61197b0c5307" providerId="LiveId" clId="{64130267-286F-488A-99E7-925A4E755C28}" dt="2023-02-06T04:03:39.322" v="378"/>
        <pc:sldMkLst>
          <pc:docMk/>
          <pc:sldMk cId="1957014914" sldId="274"/>
        </pc:sldMkLst>
        <pc:spChg chg="add mod ord">
          <ac:chgData name="PSYDEM ETZ" userId="bd1e61197b0c5307" providerId="LiveId" clId="{64130267-286F-488A-99E7-925A4E755C28}" dt="2023-02-06T04:03:39.322" v="378"/>
          <ac:spMkLst>
            <pc:docMk/>
            <pc:sldMk cId="1957014914" sldId="274"/>
            <ac:spMk id="2" creationId="{CF787E8A-AAD1-B698-C0C5-21A2B0C948DB}"/>
          </ac:spMkLst>
        </pc:spChg>
        <pc:spChg chg="add mod ord">
          <ac:chgData name="PSYDEM ETZ" userId="bd1e61197b0c5307" providerId="LiveId" clId="{64130267-286F-488A-99E7-925A4E755C28}" dt="2023-02-06T04:01:28.917" v="359" actId="20577"/>
          <ac:spMkLst>
            <pc:docMk/>
            <pc:sldMk cId="1957014914" sldId="274"/>
            <ac:spMk id="3" creationId="{4E730D1E-687B-D4A3-A299-7D45AC43F971}"/>
          </ac:spMkLst>
        </pc:spChg>
        <pc:picChg chg="add mod">
          <ac:chgData name="PSYDEM ETZ" userId="bd1e61197b0c5307" providerId="LiveId" clId="{64130267-286F-488A-99E7-925A4E755C28}" dt="2023-02-06T03:28:56.834" v="136" actId="14100"/>
          <ac:picMkLst>
            <pc:docMk/>
            <pc:sldMk cId="1957014914" sldId="274"/>
            <ac:picMk id="4" creationId="{7B149E2E-8E04-AE17-12ED-A1ABA04287E5}"/>
          </ac:picMkLst>
        </pc:picChg>
        <pc:picChg chg="del mod">
          <ac:chgData name="PSYDEM ETZ" userId="bd1e61197b0c5307" providerId="LiveId" clId="{64130267-286F-488A-99E7-925A4E755C28}" dt="2023-02-06T03:28:23.408" v="126" actId="21"/>
          <ac:picMkLst>
            <pc:docMk/>
            <pc:sldMk cId="1957014914" sldId="274"/>
            <ac:picMk id="8194" creationId="{3F343F96-627F-BDA8-CA0B-0A34FFD38B7B}"/>
          </ac:picMkLst>
        </pc:picChg>
      </pc:sldChg>
      <pc:sldChg chg="addSp delSp modSp mod modClrScheme chgLayout">
        <pc:chgData name="PSYDEM ETZ" userId="bd1e61197b0c5307" providerId="LiveId" clId="{64130267-286F-488A-99E7-925A4E755C28}" dt="2023-02-06T04:03:39.322" v="378"/>
        <pc:sldMkLst>
          <pc:docMk/>
          <pc:sldMk cId="1044149312" sldId="275"/>
        </pc:sldMkLst>
        <pc:spChg chg="add mod ord">
          <ac:chgData name="PSYDEM ETZ" userId="bd1e61197b0c5307" providerId="LiveId" clId="{64130267-286F-488A-99E7-925A4E755C28}" dt="2023-02-06T04:03:39.322" v="378"/>
          <ac:spMkLst>
            <pc:docMk/>
            <pc:sldMk cId="1044149312" sldId="275"/>
            <ac:spMk id="2" creationId="{7585503C-2C27-A547-481F-4E61F3463B9B}"/>
          </ac:spMkLst>
        </pc:spChg>
        <pc:spChg chg="add mod ord">
          <ac:chgData name="PSYDEM ETZ" userId="bd1e61197b0c5307" providerId="LiveId" clId="{64130267-286F-488A-99E7-925A4E755C28}" dt="2023-02-06T04:01:24.396" v="357" actId="20577"/>
          <ac:spMkLst>
            <pc:docMk/>
            <pc:sldMk cId="1044149312" sldId="275"/>
            <ac:spMk id="3" creationId="{1FD732BE-8CF9-1CB5-F1F4-C0BBDDC49CB6}"/>
          </ac:spMkLst>
        </pc:spChg>
        <pc:picChg chg="add mod">
          <ac:chgData name="PSYDEM ETZ" userId="bd1e61197b0c5307" providerId="LiveId" clId="{64130267-286F-488A-99E7-925A4E755C28}" dt="2023-02-06T03:50:57.242" v="156" actId="14100"/>
          <ac:picMkLst>
            <pc:docMk/>
            <pc:sldMk cId="1044149312" sldId="275"/>
            <ac:picMk id="4" creationId="{238C66CE-5AAA-67EB-824E-D80992B3ECA3}"/>
          </ac:picMkLst>
        </pc:picChg>
        <pc:picChg chg="del mod">
          <ac:chgData name="PSYDEM ETZ" userId="bd1e61197b0c5307" providerId="LiveId" clId="{64130267-286F-488A-99E7-925A4E755C28}" dt="2023-02-06T03:50:28.737" v="146" actId="21"/>
          <ac:picMkLst>
            <pc:docMk/>
            <pc:sldMk cId="1044149312" sldId="275"/>
            <ac:picMk id="9218" creationId="{1EB4B7B7-20DB-6FFE-905A-502C98FC7839}"/>
          </ac:picMkLst>
        </pc:picChg>
      </pc:sldChg>
      <pc:sldChg chg="addSp delSp modSp mod modClrScheme chgLayout">
        <pc:chgData name="PSYDEM ETZ" userId="bd1e61197b0c5307" providerId="LiveId" clId="{64130267-286F-488A-99E7-925A4E755C28}" dt="2023-02-06T04:03:39.322" v="378"/>
        <pc:sldMkLst>
          <pc:docMk/>
          <pc:sldMk cId="198588266" sldId="276"/>
        </pc:sldMkLst>
        <pc:spChg chg="add mod">
          <ac:chgData name="PSYDEM ETZ" userId="bd1e61197b0c5307" providerId="LiveId" clId="{64130267-286F-488A-99E7-925A4E755C28}" dt="2023-02-06T04:03:39.322" v="378"/>
          <ac:spMkLst>
            <pc:docMk/>
            <pc:sldMk cId="198588266" sldId="276"/>
            <ac:spMk id="2" creationId="{A8E5F632-C755-A39E-4391-0B9C6473BB39}"/>
          </ac:spMkLst>
        </pc:spChg>
        <pc:spChg chg="add mod">
          <ac:chgData name="PSYDEM ETZ" userId="bd1e61197b0c5307" providerId="LiveId" clId="{64130267-286F-488A-99E7-925A4E755C28}" dt="2023-02-06T04:01:19.956" v="355" actId="20577"/>
          <ac:spMkLst>
            <pc:docMk/>
            <pc:sldMk cId="198588266" sldId="276"/>
            <ac:spMk id="3" creationId="{F0E3075E-80B7-8A9A-D6FC-64259EC41152}"/>
          </ac:spMkLst>
        </pc:spChg>
        <pc:picChg chg="add mod">
          <ac:chgData name="PSYDEM ETZ" userId="bd1e61197b0c5307" providerId="LiveId" clId="{64130267-286F-488A-99E7-925A4E755C28}" dt="2023-02-06T03:53:56.754" v="217" actId="14100"/>
          <ac:picMkLst>
            <pc:docMk/>
            <pc:sldMk cId="198588266" sldId="276"/>
            <ac:picMk id="4" creationId="{0F784906-200A-0CB0-AA0C-31EBFD4F6D34}"/>
          </ac:picMkLst>
        </pc:picChg>
        <pc:picChg chg="del mod">
          <ac:chgData name="PSYDEM ETZ" userId="bd1e61197b0c5307" providerId="LiveId" clId="{64130267-286F-488A-99E7-925A4E755C28}" dt="2023-02-06T03:53:31.814" v="206" actId="21"/>
          <ac:picMkLst>
            <pc:docMk/>
            <pc:sldMk cId="198588266" sldId="276"/>
            <ac:picMk id="10242" creationId="{E61DF695-C034-09D3-8E69-6870F02DF62A}"/>
          </ac:picMkLst>
        </pc:picChg>
      </pc:sldChg>
      <pc:sldChg chg="addSp delSp modSp mod modClrScheme chgLayout">
        <pc:chgData name="PSYDEM ETZ" userId="bd1e61197b0c5307" providerId="LiveId" clId="{64130267-286F-488A-99E7-925A4E755C28}" dt="2023-02-06T04:03:39.322" v="378"/>
        <pc:sldMkLst>
          <pc:docMk/>
          <pc:sldMk cId="3075779055" sldId="277"/>
        </pc:sldMkLst>
        <pc:spChg chg="add mod">
          <ac:chgData name="PSYDEM ETZ" userId="bd1e61197b0c5307" providerId="LiveId" clId="{64130267-286F-488A-99E7-925A4E755C28}" dt="2023-02-06T04:03:39.322" v="378"/>
          <ac:spMkLst>
            <pc:docMk/>
            <pc:sldMk cId="3075779055" sldId="277"/>
            <ac:spMk id="2" creationId="{1B57AA5C-DCF3-EF73-A27D-9C334041BE63}"/>
          </ac:spMkLst>
        </pc:spChg>
        <pc:spChg chg="add mod">
          <ac:chgData name="PSYDEM ETZ" userId="bd1e61197b0c5307" providerId="LiveId" clId="{64130267-286F-488A-99E7-925A4E755C28}" dt="2023-02-06T04:01:15.882" v="353" actId="20577"/>
          <ac:spMkLst>
            <pc:docMk/>
            <pc:sldMk cId="3075779055" sldId="277"/>
            <ac:spMk id="3" creationId="{B099BD39-8827-8ECB-1255-A9E009DD72A0}"/>
          </ac:spMkLst>
        </pc:spChg>
        <pc:picChg chg="add mod">
          <ac:chgData name="PSYDEM ETZ" userId="bd1e61197b0c5307" providerId="LiveId" clId="{64130267-286F-488A-99E7-925A4E755C28}" dt="2023-02-06T03:52:04.178" v="179" actId="14100"/>
          <ac:picMkLst>
            <pc:docMk/>
            <pc:sldMk cId="3075779055" sldId="277"/>
            <ac:picMk id="4" creationId="{5D35E1EC-3F33-4B0D-6757-FA2F80F84D77}"/>
          </ac:picMkLst>
        </pc:picChg>
        <pc:picChg chg="del">
          <ac:chgData name="PSYDEM ETZ" userId="bd1e61197b0c5307" providerId="LiveId" clId="{64130267-286F-488A-99E7-925A4E755C28}" dt="2023-02-06T03:51:35.661" v="165" actId="21"/>
          <ac:picMkLst>
            <pc:docMk/>
            <pc:sldMk cId="3075779055" sldId="277"/>
            <ac:picMk id="11266" creationId="{8BE3B264-90AC-195D-235B-3C21240B5356}"/>
          </ac:picMkLst>
        </pc:picChg>
      </pc:sldChg>
      <pc:sldChg chg="addSp delSp modSp mod modClrScheme chgLayout">
        <pc:chgData name="PSYDEM ETZ" userId="bd1e61197b0c5307" providerId="LiveId" clId="{64130267-286F-488A-99E7-925A4E755C28}" dt="2023-02-06T04:03:39.322" v="378"/>
        <pc:sldMkLst>
          <pc:docMk/>
          <pc:sldMk cId="497176291" sldId="278"/>
        </pc:sldMkLst>
        <pc:spChg chg="add mod">
          <ac:chgData name="PSYDEM ETZ" userId="bd1e61197b0c5307" providerId="LiveId" clId="{64130267-286F-488A-99E7-925A4E755C28}" dt="2023-02-06T04:03:39.322" v="378"/>
          <ac:spMkLst>
            <pc:docMk/>
            <pc:sldMk cId="497176291" sldId="278"/>
            <ac:spMk id="2" creationId="{41DC0963-6604-032C-E52D-9F67E1DE37C2}"/>
          </ac:spMkLst>
        </pc:spChg>
        <pc:spChg chg="add mod">
          <ac:chgData name="PSYDEM ETZ" userId="bd1e61197b0c5307" providerId="LiveId" clId="{64130267-286F-488A-99E7-925A4E755C28}" dt="2023-02-06T04:01:12.316" v="351" actId="20577"/>
          <ac:spMkLst>
            <pc:docMk/>
            <pc:sldMk cId="497176291" sldId="278"/>
            <ac:spMk id="3" creationId="{05BB40EF-60BE-F52C-09DA-DC64BAEA3385}"/>
          </ac:spMkLst>
        </pc:spChg>
        <pc:picChg chg="add mod">
          <ac:chgData name="PSYDEM ETZ" userId="bd1e61197b0c5307" providerId="LiveId" clId="{64130267-286F-488A-99E7-925A4E755C28}" dt="2023-02-06T03:56:00.225" v="243" actId="1076"/>
          <ac:picMkLst>
            <pc:docMk/>
            <pc:sldMk cId="497176291" sldId="278"/>
            <ac:picMk id="4" creationId="{0D368F8F-EF73-BFB9-9381-5B342590E844}"/>
          </ac:picMkLst>
        </pc:picChg>
        <pc:picChg chg="del">
          <ac:chgData name="PSYDEM ETZ" userId="bd1e61197b0c5307" providerId="LiveId" clId="{64130267-286F-488A-99E7-925A4E755C28}" dt="2023-02-06T03:52:30.368" v="187" actId="21"/>
          <ac:picMkLst>
            <pc:docMk/>
            <pc:sldMk cId="497176291" sldId="278"/>
            <ac:picMk id="12290" creationId="{F74DAB70-7E13-D968-4483-0E13668E08FD}"/>
          </ac:picMkLst>
        </pc:picChg>
      </pc:sldChg>
      <pc:sldChg chg="addSp delSp modSp mod modClrScheme chgLayout">
        <pc:chgData name="PSYDEM ETZ" userId="bd1e61197b0c5307" providerId="LiveId" clId="{64130267-286F-488A-99E7-925A4E755C28}" dt="2023-02-06T04:03:39.322" v="378"/>
        <pc:sldMkLst>
          <pc:docMk/>
          <pc:sldMk cId="983168120" sldId="279"/>
        </pc:sldMkLst>
        <pc:spChg chg="add mod ord">
          <ac:chgData name="PSYDEM ETZ" userId="bd1e61197b0c5307" providerId="LiveId" clId="{64130267-286F-488A-99E7-925A4E755C28}" dt="2023-02-06T04:03:39.322" v="378"/>
          <ac:spMkLst>
            <pc:docMk/>
            <pc:sldMk cId="983168120" sldId="279"/>
            <ac:spMk id="2" creationId="{04C0C233-88BB-5769-308A-001BD0A51CBF}"/>
          </ac:spMkLst>
        </pc:spChg>
        <pc:spChg chg="add mod ord">
          <ac:chgData name="PSYDEM ETZ" userId="bd1e61197b0c5307" providerId="LiveId" clId="{64130267-286F-488A-99E7-925A4E755C28}" dt="2023-02-06T04:01:04.798" v="349" actId="20577"/>
          <ac:spMkLst>
            <pc:docMk/>
            <pc:sldMk cId="983168120" sldId="279"/>
            <ac:spMk id="3" creationId="{43537FF5-65DA-2500-9EC1-C7AE1EEC51A4}"/>
          </ac:spMkLst>
        </pc:spChg>
        <pc:picChg chg="add mod">
          <ac:chgData name="PSYDEM ETZ" userId="bd1e61197b0c5307" providerId="LiveId" clId="{64130267-286F-488A-99E7-925A4E755C28}" dt="2023-02-06T03:56:23.874" v="252" actId="14100"/>
          <ac:picMkLst>
            <pc:docMk/>
            <pc:sldMk cId="983168120" sldId="279"/>
            <ac:picMk id="4" creationId="{CE7AECDC-CD9F-40B8-6184-CA9D10175906}"/>
          </ac:picMkLst>
        </pc:picChg>
        <pc:picChg chg="del mod">
          <ac:chgData name="PSYDEM ETZ" userId="bd1e61197b0c5307" providerId="LiveId" clId="{64130267-286F-488A-99E7-925A4E755C28}" dt="2023-02-06T03:56:16.158" v="248" actId="21"/>
          <ac:picMkLst>
            <pc:docMk/>
            <pc:sldMk cId="983168120" sldId="279"/>
            <ac:picMk id="13314" creationId="{3AAA312F-6B68-8358-2F8E-6D7DAD6AF757}"/>
          </ac:picMkLst>
        </pc:picChg>
      </pc:sldChg>
      <pc:sldChg chg="addSp delSp modSp mod modClrScheme chgLayout">
        <pc:chgData name="PSYDEM ETZ" userId="bd1e61197b0c5307" providerId="LiveId" clId="{64130267-286F-488A-99E7-925A4E755C28}" dt="2023-02-06T04:03:39.322" v="378"/>
        <pc:sldMkLst>
          <pc:docMk/>
          <pc:sldMk cId="1489029181" sldId="280"/>
        </pc:sldMkLst>
        <pc:spChg chg="add mod ord">
          <ac:chgData name="PSYDEM ETZ" userId="bd1e61197b0c5307" providerId="LiveId" clId="{64130267-286F-488A-99E7-925A4E755C28}" dt="2023-02-06T04:03:39.322" v="378"/>
          <ac:spMkLst>
            <pc:docMk/>
            <pc:sldMk cId="1489029181" sldId="280"/>
            <ac:spMk id="2" creationId="{E3C46004-5B0E-C246-F162-BF7ADA84630A}"/>
          </ac:spMkLst>
        </pc:spChg>
        <pc:spChg chg="add mod ord">
          <ac:chgData name="PSYDEM ETZ" userId="bd1e61197b0c5307" providerId="LiveId" clId="{64130267-286F-488A-99E7-925A4E755C28}" dt="2023-02-06T03:57:24.668" v="272"/>
          <ac:spMkLst>
            <pc:docMk/>
            <pc:sldMk cId="1489029181" sldId="280"/>
            <ac:spMk id="3" creationId="{9E182516-B99F-B2F5-888C-A57C9AD33F61}"/>
          </ac:spMkLst>
        </pc:spChg>
        <pc:spChg chg="add mod">
          <ac:chgData name="PSYDEM ETZ" userId="bd1e61197b0c5307" providerId="LiveId" clId="{64130267-286F-488A-99E7-925A4E755C28}" dt="2023-02-06T04:00:59.620" v="347" actId="20577"/>
          <ac:spMkLst>
            <pc:docMk/>
            <pc:sldMk cId="1489029181" sldId="280"/>
            <ac:spMk id="5" creationId="{A696910C-E0CD-ED77-7E19-4955DD2D3ABA}"/>
          </ac:spMkLst>
        </pc:spChg>
        <pc:picChg chg="add del mod">
          <ac:chgData name="PSYDEM ETZ" userId="bd1e61197b0c5307" providerId="LiveId" clId="{64130267-286F-488A-99E7-925A4E755C28}" dt="2023-02-06T03:57:41.604" v="279" actId="478"/>
          <ac:picMkLst>
            <pc:docMk/>
            <pc:sldMk cId="1489029181" sldId="280"/>
            <ac:picMk id="4" creationId="{DCEC89B9-26BF-0913-9C28-6293A4EF4519}"/>
          </ac:picMkLst>
        </pc:picChg>
        <pc:picChg chg="add mod">
          <ac:chgData name="PSYDEM ETZ" userId="bd1e61197b0c5307" providerId="LiveId" clId="{64130267-286F-488A-99E7-925A4E755C28}" dt="2023-02-06T03:57:44.330" v="280" actId="1076"/>
          <ac:picMkLst>
            <pc:docMk/>
            <pc:sldMk cId="1489029181" sldId="280"/>
            <ac:picMk id="6" creationId="{E6D11158-1CB0-B724-561C-52817B946164}"/>
          </ac:picMkLst>
        </pc:picChg>
        <pc:picChg chg="del mod">
          <ac:chgData name="PSYDEM ETZ" userId="bd1e61197b0c5307" providerId="LiveId" clId="{64130267-286F-488A-99E7-925A4E755C28}" dt="2023-02-06T03:57:00.042" v="264" actId="21"/>
          <ac:picMkLst>
            <pc:docMk/>
            <pc:sldMk cId="1489029181" sldId="280"/>
            <ac:picMk id="14338" creationId="{55F39398-3F51-C0B7-D8F5-CFED3BA22E2A}"/>
          </ac:picMkLst>
        </pc:picChg>
      </pc:sldChg>
      <pc:sldChg chg="addSp delSp modSp mod modClrScheme chgLayout">
        <pc:chgData name="PSYDEM ETZ" userId="bd1e61197b0c5307" providerId="LiveId" clId="{64130267-286F-488A-99E7-925A4E755C28}" dt="2023-02-06T04:03:39.322" v="378"/>
        <pc:sldMkLst>
          <pc:docMk/>
          <pc:sldMk cId="2457525032" sldId="281"/>
        </pc:sldMkLst>
        <pc:spChg chg="add mod ord">
          <ac:chgData name="PSYDEM ETZ" userId="bd1e61197b0c5307" providerId="LiveId" clId="{64130267-286F-488A-99E7-925A4E755C28}" dt="2023-02-06T04:03:39.322" v="378"/>
          <ac:spMkLst>
            <pc:docMk/>
            <pc:sldMk cId="2457525032" sldId="281"/>
            <ac:spMk id="2" creationId="{ECAAD2B2-8270-B546-EF22-8E449B620BDA}"/>
          </ac:spMkLst>
        </pc:spChg>
        <pc:spChg chg="add mod ord">
          <ac:chgData name="PSYDEM ETZ" userId="bd1e61197b0c5307" providerId="LiveId" clId="{64130267-286F-488A-99E7-925A4E755C28}" dt="2023-02-06T04:00:54.912" v="345" actId="20577"/>
          <ac:spMkLst>
            <pc:docMk/>
            <pc:sldMk cId="2457525032" sldId="281"/>
            <ac:spMk id="3" creationId="{32726DE3-171E-D87F-624E-9027F3141471}"/>
          </ac:spMkLst>
        </pc:spChg>
        <pc:picChg chg="add mod">
          <ac:chgData name="PSYDEM ETZ" userId="bd1e61197b0c5307" providerId="LiveId" clId="{64130267-286F-488A-99E7-925A4E755C28}" dt="2023-02-06T03:58:11.627" v="291" actId="14100"/>
          <ac:picMkLst>
            <pc:docMk/>
            <pc:sldMk cId="2457525032" sldId="281"/>
            <ac:picMk id="4" creationId="{4B8D0A09-7304-F6F6-05C5-5509A197FA76}"/>
          </ac:picMkLst>
        </pc:picChg>
        <pc:picChg chg="del">
          <ac:chgData name="PSYDEM ETZ" userId="bd1e61197b0c5307" providerId="LiveId" clId="{64130267-286F-488A-99E7-925A4E755C28}" dt="2023-02-06T03:57:55.470" v="283" actId="21"/>
          <ac:picMkLst>
            <pc:docMk/>
            <pc:sldMk cId="2457525032" sldId="281"/>
            <ac:picMk id="15362" creationId="{BE8D3CF8-1ABC-30B8-E34F-CCD5DE7D8A72}"/>
          </ac:picMkLst>
        </pc:picChg>
      </pc:sldChg>
      <pc:sldChg chg="addSp delSp modSp mod modClrScheme chgLayout">
        <pc:chgData name="PSYDEM ETZ" userId="bd1e61197b0c5307" providerId="LiveId" clId="{64130267-286F-488A-99E7-925A4E755C28}" dt="2023-02-06T04:03:39.322" v="378"/>
        <pc:sldMkLst>
          <pc:docMk/>
          <pc:sldMk cId="3542565024" sldId="282"/>
        </pc:sldMkLst>
        <pc:spChg chg="add mod ord">
          <ac:chgData name="PSYDEM ETZ" userId="bd1e61197b0c5307" providerId="LiveId" clId="{64130267-286F-488A-99E7-925A4E755C28}" dt="2023-02-06T04:03:39.322" v="378"/>
          <ac:spMkLst>
            <pc:docMk/>
            <pc:sldMk cId="3542565024" sldId="282"/>
            <ac:spMk id="2" creationId="{AEE017D8-935B-814A-8240-BF2D68FE8E69}"/>
          </ac:spMkLst>
        </pc:spChg>
        <pc:spChg chg="add mod ord">
          <ac:chgData name="PSYDEM ETZ" userId="bd1e61197b0c5307" providerId="LiveId" clId="{64130267-286F-488A-99E7-925A4E755C28}" dt="2023-02-06T04:00:45.537" v="339" actId="20577"/>
          <ac:spMkLst>
            <pc:docMk/>
            <pc:sldMk cId="3542565024" sldId="282"/>
            <ac:spMk id="3" creationId="{67CACEAF-1FA4-FB8E-E7FF-D80ECBF3A67B}"/>
          </ac:spMkLst>
        </pc:spChg>
        <pc:picChg chg="add mod">
          <ac:chgData name="PSYDEM ETZ" userId="bd1e61197b0c5307" providerId="LiveId" clId="{64130267-286F-488A-99E7-925A4E755C28}" dt="2023-02-06T03:59:28.802" v="319" actId="14100"/>
          <ac:picMkLst>
            <pc:docMk/>
            <pc:sldMk cId="3542565024" sldId="282"/>
            <ac:picMk id="4" creationId="{733AED66-B8A3-F461-5C34-B0576ADD3AA7}"/>
          </ac:picMkLst>
        </pc:picChg>
        <pc:picChg chg="del mod">
          <ac:chgData name="PSYDEM ETZ" userId="bd1e61197b0c5307" providerId="LiveId" clId="{64130267-286F-488A-99E7-925A4E755C28}" dt="2023-02-06T03:58:39.344" v="303" actId="21"/>
          <ac:picMkLst>
            <pc:docMk/>
            <pc:sldMk cId="3542565024" sldId="282"/>
            <ac:picMk id="16386" creationId="{EC973867-87C5-B962-A4FA-12E3771E450B}"/>
          </ac:picMkLst>
        </pc:picChg>
      </pc:sldChg>
      <pc:sldChg chg="addSp delSp modSp mod modClrScheme chgLayout">
        <pc:chgData name="PSYDEM ETZ" userId="bd1e61197b0c5307" providerId="LiveId" clId="{64130267-286F-488A-99E7-925A4E755C28}" dt="2023-02-06T04:03:39.322" v="378"/>
        <pc:sldMkLst>
          <pc:docMk/>
          <pc:sldMk cId="1157567997" sldId="283"/>
        </pc:sldMkLst>
        <pc:spChg chg="add mod ord">
          <ac:chgData name="PSYDEM ETZ" userId="bd1e61197b0c5307" providerId="LiveId" clId="{64130267-286F-488A-99E7-925A4E755C28}" dt="2023-02-06T04:03:39.322" v="378"/>
          <ac:spMkLst>
            <pc:docMk/>
            <pc:sldMk cId="1157567997" sldId="283"/>
            <ac:spMk id="2" creationId="{08067835-313E-06FC-E42B-7F8FBE6E8494}"/>
          </ac:spMkLst>
        </pc:spChg>
        <pc:spChg chg="add mod ord">
          <ac:chgData name="PSYDEM ETZ" userId="bd1e61197b0c5307" providerId="LiveId" clId="{64130267-286F-488A-99E7-925A4E755C28}" dt="2023-02-06T04:00:35.252" v="336" actId="20577"/>
          <ac:spMkLst>
            <pc:docMk/>
            <pc:sldMk cId="1157567997" sldId="283"/>
            <ac:spMk id="3" creationId="{738E045D-81C5-C81A-DE9B-F2E79BEE642D}"/>
          </ac:spMkLst>
        </pc:spChg>
        <pc:picChg chg="add mod">
          <ac:chgData name="PSYDEM ETZ" userId="bd1e61197b0c5307" providerId="LiveId" clId="{64130267-286F-488A-99E7-925A4E755C28}" dt="2023-02-06T04:00:01.823" v="333" actId="1076"/>
          <ac:picMkLst>
            <pc:docMk/>
            <pc:sldMk cId="1157567997" sldId="283"/>
            <ac:picMk id="4" creationId="{F6C50287-DA69-8283-E27F-5DBB9E445E3A}"/>
          </ac:picMkLst>
        </pc:picChg>
        <pc:picChg chg="del mod">
          <ac:chgData name="PSYDEM ETZ" userId="bd1e61197b0c5307" providerId="LiveId" clId="{64130267-286F-488A-99E7-925A4E755C28}" dt="2023-02-06T03:59:37.890" v="322" actId="21"/>
          <ac:picMkLst>
            <pc:docMk/>
            <pc:sldMk cId="1157567997" sldId="283"/>
            <ac:picMk id="17410" creationId="{B1F41A82-EFB2-853F-323F-75774CD7E29D}"/>
          </ac:picMkLst>
        </pc:picChg>
      </pc:sldChg>
      <pc:sldChg chg="modSp mod">
        <pc:chgData name="PSYDEM ETZ" userId="bd1e61197b0c5307" providerId="LiveId" clId="{64130267-286F-488A-99E7-925A4E755C28}" dt="2023-02-06T04:03:09.625" v="375" actId="1076"/>
        <pc:sldMkLst>
          <pc:docMk/>
          <pc:sldMk cId="295749814" sldId="284"/>
        </pc:sldMkLst>
        <pc:spChg chg="mod">
          <ac:chgData name="PSYDEM ETZ" userId="bd1e61197b0c5307" providerId="LiveId" clId="{64130267-286F-488A-99E7-925A4E755C28}" dt="2023-02-06T04:02:57.042" v="373" actId="1076"/>
          <ac:spMkLst>
            <pc:docMk/>
            <pc:sldMk cId="295749814" sldId="284"/>
            <ac:spMk id="2" creationId="{949342AB-DDEF-B6EC-BF87-84ADFCAA4113}"/>
          </ac:spMkLst>
        </pc:spChg>
        <pc:spChg chg="mod">
          <ac:chgData name="PSYDEM ETZ" userId="bd1e61197b0c5307" providerId="LiveId" clId="{64130267-286F-488A-99E7-925A4E755C28}" dt="2023-02-06T04:03:09.625" v="375" actId="1076"/>
          <ac:spMkLst>
            <pc:docMk/>
            <pc:sldMk cId="295749814" sldId="284"/>
            <ac:spMk id="3" creationId="{7C1FAF2A-B9CC-C636-7527-A30EEF1A6761}"/>
          </ac:spMkLst>
        </pc:spChg>
      </pc:sldChg>
      <pc:sldChg chg="modSp mod">
        <pc:chgData name="PSYDEM ETZ" userId="bd1e61197b0c5307" providerId="LiveId" clId="{64130267-286F-488A-99E7-925A4E755C28}" dt="2023-02-06T04:03:58.738" v="379" actId="14100"/>
        <pc:sldMkLst>
          <pc:docMk/>
          <pc:sldMk cId="3062362305" sldId="286"/>
        </pc:sldMkLst>
        <pc:spChg chg="mod">
          <ac:chgData name="PSYDEM ETZ" userId="bd1e61197b0c5307" providerId="LiveId" clId="{64130267-286F-488A-99E7-925A4E755C28}" dt="2023-02-06T04:03:58.738" v="379" actId="14100"/>
          <ac:spMkLst>
            <pc:docMk/>
            <pc:sldMk cId="3062362305" sldId="286"/>
            <ac:spMk id="2" creationId="{947F615F-56AD-E99A-0860-1F1A2AAEFE47}"/>
          </ac:spMkLst>
        </pc:spChg>
      </pc:sldChg>
    </pc:docChg>
  </pc:docChgLst>
</pc:chgInfo>
</file>

<file path=ppt/media/image1.jpe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E5D43-DA28-9D27-1CCE-ED94A93DEC86}"/>
              </a:ext>
            </a:extLst>
          </p:cNvPr>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p>
        </p:txBody>
      </p:sp>
      <p:sp>
        <p:nvSpPr>
          <p:cNvPr id="3" name="Subtitle 2">
            <a:extLst>
              <a:ext uri="{FF2B5EF4-FFF2-40B4-BE49-F238E27FC236}">
                <a16:creationId xmlns:a16="http://schemas.microsoft.com/office/drawing/2014/main" id="{62635B58-13E7-B2AB-296D-20AC36C13F8A}"/>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p>
        </p:txBody>
      </p:sp>
      <p:sp>
        <p:nvSpPr>
          <p:cNvPr id="4" name="Date Placeholder 3">
            <a:extLst>
              <a:ext uri="{FF2B5EF4-FFF2-40B4-BE49-F238E27FC236}">
                <a16:creationId xmlns:a16="http://schemas.microsoft.com/office/drawing/2014/main" id="{D8E1EBAC-5895-FBE8-49E8-66E974AE95B6}"/>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a:extLst>
              <a:ext uri="{FF2B5EF4-FFF2-40B4-BE49-F238E27FC236}">
                <a16:creationId xmlns:a16="http://schemas.microsoft.com/office/drawing/2014/main" id="{6523B7F0-FD3B-ECFF-862D-8523B33CA7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5E3EB9-0683-D8AA-2611-DEAAA27C8285}"/>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170178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948A6-78C6-4977-1D56-18000FADB76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60B55CA-18CF-FCE7-F9CB-19927DEC43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123A67-BF45-C101-D4C7-5F22548370CE}"/>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a:extLst>
              <a:ext uri="{FF2B5EF4-FFF2-40B4-BE49-F238E27FC236}">
                <a16:creationId xmlns:a16="http://schemas.microsoft.com/office/drawing/2014/main" id="{56DAFB24-7270-FB97-7161-6EBE61A5AB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4DA321-2F27-77AC-EE79-7578F67681E2}"/>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73623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CBFB53-4A60-EC9E-2ABD-AF3077CB23E4}"/>
              </a:ext>
            </a:extLst>
          </p:cNvPr>
          <p:cNvSpPr>
            <a:spLocks noGrp="1"/>
          </p:cNvSpPr>
          <p:nvPr>
            <p:ph type="title" orient="vert"/>
          </p:nvPr>
        </p:nvSpPr>
        <p:spPr>
          <a:xfrm>
            <a:off x="13087350" y="547688"/>
            <a:ext cx="3943350" cy="871775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7B7C94D-8389-C5C2-28D3-7EF5B77362C7}"/>
              </a:ext>
            </a:extLst>
          </p:cNvPr>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C33BD7-D654-A86D-F2D0-CDDD0679EC57}"/>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a:extLst>
              <a:ext uri="{FF2B5EF4-FFF2-40B4-BE49-F238E27FC236}">
                <a16:creationId xmlns:a16="http://schemas.microsoft.com/office/drawing/2014/main" id="{B4C5D938-177C-20BB-B32D-BD1EA67D8E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86BDE-AB61-E122-FE9C-BC0CE2A2FF5B}"/>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857370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2/6/2023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16854617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26518" y="914402"/>
            <a:ext cx="13014333" cy="4800600"/>
          </a:xfrm>
        </p:spPr>
        <p:txBody>
          <a:bodyPr anchor="b">
            <a:normAutofit/>
          </a:bodyPr>
          <a:lstStyle>
            <a:lvl1pPr algn="ctr">
              <a:defRPr sz="72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2626518" y="5829300"/>
            <a:ext cx="13014333" cy="2857500"/>
          </a:xfrm>
        </p:spPr>
        <p:txBody>
          <a:bodyPr anchor="t">
            <a:normAutofit/>
          </a:bodyPr>
          <a:lstStyle>
            <a:lvl1pPr marL="0" indent="0" algn="ctr">
              <a:buNone/>
              <a:defRPr sz="3150">
                <a:gradFill flip="none" rotWithShape="1">
                  <a:gsLst>
                    <a:gs pos="0">
                      <a:schemeClr val="tx1"/>
                    </a:gs>
                    <a:gs pos="100000">
                      <a:schemeClr val="tx1">
                        <a:lumMod val="75000"/>
                      </a:schemeClr>
                    </a:gs>
                  </a:gsLst>
                  <a:lin ang="5400000" scaled="0"/>
                  <a:tileRect/>
                </a:gra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3011392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5678409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26520" y="4962872"/>
            <a:ext cx="13030200" cy="2203200"/>
          </a:xfrm>
        </p:spPr>
        <p:txBody>
          <a:bodyPr anchor="b"/>
          <a:lstStyle>
            <a:lvl1pPr algn="r">
              <a:defRPr sz="6000" b="0" cap="all"/>
            </a:lvl1pPr>
          </a:lstStyle>
          <a:p>
            <a:r>
              <a:rPr lang="en-US"/>
              <a:t>Click to edit Master title style</a:t>
            </a:r>
            <a:endParaRPr lang="en-US" dirty="0"/>
          </a:p>
        </p:txBody>
      </p:sp>
      <p:sp>
        <p:nvSpPr>
          <p:cNvPr id="3" name="Text Placeholder 2"/>
          <p:cNvSpPr>
            <a:spLocks noGrp="1"/>
          </p:cNvSpPr>
          <p:nvPr>
            <p:ph type="body" idx="1"/>
          </p:nvPr>
        </p:nvSpPr>
        <p:spPr>
          <a:xfrm>
            <a:off x="2626517" y="7166072"/>
            <a:ext cx="13030202" cy="1290600"/>
          </a:xfrm>
        </p:spPr>
        <p:txBody>
          <a:bodyPr anchor="t">
            <a:normAutofit/>
          </a:bodyPr>
          <a:lstStyle>
            <a:lvl1pPr marL="0" indent="0" algn="r">
              <a:buNone/>
              <a:defRPr sz="3000">
                <a:gradFill flip="none" rotWithShape="1">
                  <a:gsLst>
                    <a:gs pos="0">
                      <a:schemeClr val="tx1"/>
                    </a:gs>
                    <a:gs pos="100000">
                      <a:schemeClr val="tx1">
                        <a:lumMod val="75000"/>
                      </a:schemeClr>
                    </a:gs>
                  </a:gsLst>
                  <a:lin ang="5400000" scaled="0"/>
                  <a:tileRect/>
                </a:gra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7417289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712118" y="4000499"/>
            <a:ext cx="7315200" cy="4686302"/>
          </a:xfrm>
        </p:spPr>
        <p:txBody>
          <a:bodyPr>
            <a:normAutofit/>
          </a:bodyPr>
          <a:lstStyle>
            <a:lvl1pPr>
              <a:defRPr sz="27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55918" y="4000500"/>
            <a:ext cx="7315200" cy="4686300"/>
          </a:xfrm>
        </p:spPr>
        <p:txBody>
          <a:bodyPr>
            <a:normAutofit/>
          </a:bodyPr>
          <a:lstStyle>
            <a:lvl1pPr>
              <a:defRPr sz="27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t>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2108313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143921" y="3987800"/>
            <a:ext cx="6883397" cy="864393"/>
          </a:xfrm>
        </p:spPr>
        <p:txBody>
          <a:bodyPr anchor="b">
            <a:noAutofit/>
          </a:bodyPr>
          <a:lstStyle>
            <a:lvl1pPr marL="0" indent="0">
              <a:buNone/>
              <a:defRPr sz="42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712118" y="4864894"/>
            <a:ext cx="7315200" cy="3821906"/>
          </a:xfrm>
        </p:spPr>
        <p:txBody>
          <a:bodyPr anchor="t">
            <a:normAutofit/>
          </a:bodyPr>
          <a:lstStyle>
            <a:lvl1pPr>
              <a:defRPr sz="27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664700" y="4000500"/>
            <a:ext cx="6906420" cy="864393"/>
          </a:xfrm>
        </p:spPr>
        <p:txBody>
          <a:bodyPr anchor="b">
            <a:noAutofit/>
          </a:bodyPr>
          <a:lstStyle>
            <a:lvl1pPr marL="0" indent="0">
              <a:buNone/>
              <a:defRPr sz="4200" b="0"/>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55919" y="4864894"/>
            <a:ext cx="7315202" cy="3821906"/>
          </a:xfrm>
        </p:spPr>
        <p:txBody>
          <a:bodyPr anchor="t">
            <a:normAutofit/>
          </a:bodyPr>
          <a:lstStyle>
            <a:lvl1pPr>
              <a:defRPr sz="2700"/>
            </a:lvl1pPr>
            <a:lvl2pPr>
              <a:defRPr sz="24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t>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1473151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t>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3789340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t>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27523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69E1A-9851-A8D1-DE50-C14B6E053F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69E283-02A5-40FF-022E-6AB31B4597B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EFAE1-39A8-7214-6CEC-1DD0B47310CE}"/>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a:extLst>
              <a:ext uri="{FF2B5EF4-FFF2-40B4-BE49-F238E27FC236}">
                <a16:creationId xmlns:a16="http://schemas.microsoft.com/office/drawing/2014/main" id="{7CD3B22F-6AB4-0438-5F57-562E57B4AD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8D5072-C4E7-1157-9F66-3D6DA1B1C68F}"/>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8319067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12117" y="2400300"/>
            <a:ext cx="5323682" cy="2057400"/>
          </a:xfrm>
        </p:spPr>
        <p:txBody>
          <a:bodyPr anchor="b">
            <a:normAutofit/>
          </a:bodyPr>
          <a:lstStyle>
            <a:lvl1pPr algn="l">
              <a:defRPr sz="3600" b="0"/>
            </a:lvl1pPr>
          </a:lstStyle>
          <a:p>
            <a:r>
              <a:rPr lang="en-US"/>
              <a:t>Click to edit Master title style</a:t>
            </a:r>
            <a:endParaRPr lang="en-US" dirty="0"/>
          </a:p>
        </p:txBody>
      </p:sp>
      <p:sp>
        <p:nvSpPr>
          <p:cNvPr id="3" name="Content Placeholder 2"/>
          <p:cNvSpPr>
            <a:spLocks noGrp="1"/>
          </p:cNvSpPr>
          <p:nvPr>
            <p:ph idx="1"/>
          </p:nvPr>
        </p:nvSpPr>
        <p:spPr>
          <a:xfrm>
            <a:off x="7655719" y="914402"/>
            <a:ext cx="8915402" cy="7772400"/>
          </a:xfrm>
        </p:spPr>
        <p:txBody>
          <a:bodyPr anchor="ctr">
            <a:normAutofit/>
          </a:bodyPr>
          <a:lstStyle>
            <a:lvl1pPr>
              <a:defRPr sz="30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12117" y="4457700"/>
            <a:ext cx="5323682" cy="2743200"/>
          </a:xfrm>
        </p:spPr>
        <p:txBody>
          <a:bodyPr>
            <a:normAutofit/>
          </a:bodyPr>
          <a:lstStyle>
            <a:lvl1pPr marL="0" indent="0">
              <a:buNone/>
              <a:defRPr sz="24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8365516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12117" y="2400300"/>
            <a:ext cx="8001002" cy="2057400"/>
          </a:xfrm>
        </p:spPr>
        <p:txBody>
          <a:bodyPr anchor="b">
            <a:normAutofit/>
          </a:bodyPr>
          <a:lstStyle>
            <a:lvl1pPr algn="l">
              <a:defRPr sz="42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11150600" y="-27432"/>
            <a:ext cx="4914899" cy="1035558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712117" y="4457700"/>
            <a:ext cx="8001002" cy="2743200"/>
          </a:xfrm>
        </p:spPr>
        <p:txBody>
          <a:bodyPr>
            <a:normAutofit/>
          </a:bodyPr>
          <a:lstStyle>
            <a:lvl1pPr marL="0" indent="0">
              <a:buNone/>
              <a:defRPr sz="27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a:xfrm>
            <a:off x="9598818" y="8824913"/>
            <a:ext cx="1371600" cy="547688"/>
          </a:xfrm>
        </p:spPr>
        <p:txBody>
          <a:bodyPr/>
          <a:lstStyle/>
          <a:p>
            <a:fld id="{1D8BD707-D9CF-40AE-B4C6-C98DA3205C09}" type="datetimeFigureOut">
              <a:rPr lang="en-US" smtClean="0"/>
              <a:t>2/6/2023</a:t>
            </a:fld>
            <a:endParaRPr lang="en-US"/>
          </a:p>
        </p:txBody>
      </p:sp>
      <p:sp>
        <p:nvSpPr>
          <p:cNvPr id="6" name="Footer Placeholder 5"/>
          <p:cNvSpPr>
            <a:spLocks noGrp="1"/>
          </p:cNvSpPr>
          <p:nvPr>
            <p:ph type="ftr" sz="quarter" idx="11"/>
          </p:nvPr>
        </p:nvSpPr>
        <p:spPr>
          <a:xfrm>
            <a:off x="1712118" y="8824913"/>
            <a:ext cx="7658100" cy="547688"/>
          </a:xfrm>
        </p:spPr>
        <p:txBody>
          <a:bodyPr/>
          <a:lstStyle/>
          <a:p>
            <a:endParaRPr lang="en-US"/>
          </a:p>
        </p:txBody>
      </p:sp>
      <p:sp>
        <p:nvSpPr>
          <p:cNvPr id="7" name="Slide Number Placeholder 6"/>
          <p:cNvSpPr>
            <a:spLocks noGrp="1"/>
          </p:cNvSpPr>
          <p:nvPr>
            <p:ph type="sldNum" sz="quarter" idx="12"/>
          </p:nvPr>
        </p:nvSpPr>
        <p:spPr>
          <a:xfrm>
            <a:off x="16113919" y="8824913"/>
            <a:ext cx="483851" cy="547688"/>
          </a:xfrm>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7812619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12120" y="7099298"/>
            <a:ext cx="14859000" cy="85010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69418" y="1398168"/>
            <a:ext cx="12338916" cy="4747464"/>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712120" y="7949405"/>
            <a:ext cx="14859000" cy="740568"/>
          </a:xfrm>
        </p:spPr>
        <p:txBody>
          <a:bodyPr>
            <a:normAutofit/>
          </a:bodyPr>
          <a:lstStyle>
            <a:lvl1pPr marL="0" indent="0">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t>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9830310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712119" y="914402"/>
            <a:ext cx="14858999" cy="4686299"/>
          </a:xfrm>
        </p:spPr>
        <p:txBody>
          <a:bodyPr anchor="ctr">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1712117" y="6515100"/>
            <a:ext cx="14859000" cy="2171700"/>
          </a:xfrm>
        </p:spPr>
        <p:txBody>
          <a:bodyPr anchor="ctr">
            <a:normAutofit/>
          </a:bodyPr>
          <a:lstStyle>
            <a:lvl1pPr marL="0" indent="0" algn="l">
              <a:buNone/>
              <a:defRPr sz="3000">
                <a:gradFill flip="none" rotWithShape="1">
                  <a:gsLst>
                    <a:gs pos="0">
                      <a:schemeClr val="tx1"/>
                    </a:gs>
                    <a:gs pos="100000">
                      <a:schemeClr val="tx1">
                        <a:lumMod val="75000"/>
                      </a:schemeClr>
                    </a:gs>
                  </a:gsLst>
                  <a:lin ang="5400000" scaled="0"/>
                  <a:tileRect/>
                </a:gra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6496072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254918" y="1180236"/>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2000" dirty="0">
                <a:solidFill>
                  <a:schemeClr val="accent1"/>
                </a:solidFill>
              </a:rPr>
              <a:t>“</a:t>
            </a:r>
          </a:p>
        </p:txBody>
      </p:sp>
      <p:sp>
        <p:nvSpPr>
          <p:cNvPr id="15" name="TextBox 14"/>
          <p:cNvSpPr txBox="1"/>
          <p:nvPr/>
        </p:nvSpPr>
        <p:spPr>
          <a:xfrm>
            <a:off x="15656718" y="4114800"/>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accent1"/>
                </a:solidFill>
              </a:rPr>
              <a:t>”</a:t>
            </a:r>
          </a:p>
        </p:txBody>
      </p:sp>
      <p:sp>
        <p:nvSpPr>
          <p:cNvPr id="2" name="Title 1"/>
          <p:cNvSpPr>
            <a:spLocks noGrp="1"/>
          </p:cNvSpPr>
          <p:nvPr>
            <p:ph type="title"/>
          </p:nvPr>
        </p:nvSpPr>
        <p:spPr>
          <a:xfrm>
            <a:off x="2169320" y="914402"/>
            <a:ext cx="13944597" cy="4114799"/>
          </a:xfrm>
        </p:spPr>
        <p:txBody>
          <a:bodyPr anchor="ctr">
            <a:normAutofit/>
          </a:bodyPr>
          <a:lstStyle>
            <a:lvl1pPr algn="l">
              <a:defRPr sz="48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512218" y="5029200"/>
            <a:ext cx="13258803" cy="571500"/>
          </a:xfrm>
        </p:spPr>
        <p:txBody>
          <a:bodyPr anchor="ctr"/>
          <a:lstStyle>
            <a:lvl1pPr marL="0" indent="0">
              <a:buFontTx/>
              <a:buNone/>
              <a:defRPr/>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Text Placeholder 2"/>
          <p:cNvSpPr>
            <a:spLocks noGrp="1"/>
          </p:cNvSpPr>
          <p:nvPr>
            <p:ph type="body" idx="1"/>
          </p:nvPr>
        </p:nvSpPr>
        <p:spPr>
          <a:xfrm>
            <a:off x="1712117" y="6515100"/>
            <a:ext cx="14859000" cy="2171700"/>
          </a:xfrm>
        </p:spPr>
        <p:txBody>
          <a:bodyPr vert="horz" lIns="91440" tIns="45720" rIns="91440" bIns="45720" rtlCol="0" anchor="ctr">
            <a:normAutofit/>
          </a:bodyPr>
          <a:lstStyle>
            <a:lvl1pPr>
              <a:buNone/>
              <a:defRPr lang="en-US" sz="3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5774482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712118" y="4962872"/>
            <a:ext cx="14859000" cy="2203200"/>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1712116" y="7166072"/>
            <a:ext cx="14859002" cy="1290600"/>
          </a:xfrm>
        </p:spPr>
        <p:txBody>
          <a:bodyPr vert="horz" lIns="91440" tIns="45720" rIns="91440" bIns="45720" rtlCol="0" anchor="t">
            <a:normAutofit/>
          </a:bodyPr>
          <a:lstStyle>
            <a:lvl1pPr>
              <a:defRPr lang="en-US" sz="3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7961279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254918" y="1180236"/>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2000" dirty="0">
                <a:solidFill>
                  <a:schemeClr val="accent1"/>
                </a:solidFill>
              </a:rPr>
              <a:t>“</a:t>
            </a:r>
          </a:p>
        </p:txBody>
      </p:sp>
      <p:sp>
        <p:nvSpPr>
          <p:cNvPr id="15" name="TextBox 14"/>
          <p:cNvSpPr txBox="1"/>
          <p:nvPr/>
        </p:nvSpPr>
        <p:spPr>
          <a:xfrm>
            <a:off x="15656718" y="4114800"/>
            <a:ext cx="914400" cy="877164"/>
          </a:xfrm>
          <a:prstGeom prst="rect">
            <a:avLst/>
          </a:prstGeom>
        </p:spPr>
        <p:txBody>
          <a:bodyPr vert="horz" lIns="137160" tIns="68580" rIns="137160" bIns="685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2000" dirty="0">
                <a:solidFill>
                  <a:schemeClr val="accent1"/>
                </a:solidFill>
              </a:rPr>
              <a:t>”</a:t>
            </a:r>
          </a:p>
        </p:txBody>
      </p:sp>
      <p:sp>
        <p:nvSpPr>
          <p:cNvPr id="2" name="Title 1"/>
          <p:cNvSpPr>
            <a:spLocks noGrp="1"/>
          </p:cNvSpPr>
          <p:nvPr>
            <p:ph type="title"/>
          </p:nvPr>
        </p:nvSpPr>
        <p:spPr>
          <a:xfrm>
            <a:off x="2169320" y="914402"/>
            <a:ext cx="13944597" cy="4114799"/>
          </a:xfrm>
        </p:spPr>
        <p:txBody>
          <a:bodyPr anchor="ctr">
            <a:normAutofit/>
          </a:bodyPr>
          <a:lstStyle>
            <a:lvl1pPr algn="l">
              <a:defRPr sz="48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712118" y="5829300"/>
            <a:ext cx="14859000" cy="1333500"/>
          </a:xfrm>
        </p:spPr>
        <p:txBody>
          <a:bodyPr vert="horz" lIns="91440" tIns="45720" rIns="91440" bIns="45720" rtlCol="0" anchor="b">
            <a:normAutofit/>
          </a:bodyPr>
          <a:lstStyle>
            <a:lvl1pPr>
              <a:buNone/>
              <a:defRPr lang="en-US" sz="36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12117" y="7162800"/>
            <a:ext cx="14859000" cy="1524000"/>
          </a:xfrm>
        </p:spPr>
        <p:txBody>
          <a:bodyPr anchor="t">
            <a:normAutofit/>
          </a:bodyPr>
          <a:lstStyle>
            <a:lvl1pPr marL="0" indent="0" algn="l">
              <a:buNone/>
              <a:defRPr sz="2700">
                <a:gradFill flip="none" rotWithShape="1">
                  <a:gsLst>
                    <a:gs pos="0">
                      <a:schemeClr val="tx1"/>
                    </a:gs>
                    <a:gs pos="100000">
                      <a:schemeClr val="tx1">
                        <a:lumMod val="75000"/>
                      </a:schemeClr>
                    </a:gs>
                  </a:gsLst>
                  <a:lin ang="5400000" scaled="0"/>
                  <a:tileRect/>
                </a:gra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466836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712119" y="914402"/>
            <a:ext cx="14858999" cy="41147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712118" y="5257800"/>
            <a:ext cx="14859000" cy="1257300"/>
          </a:xfrm>
        </p:spPr>
        <p:txBody>
          <a:bodyPr vert="horz" lIns="91440" tIns="45720" rIns="91440" bIns="45720" rtlCol="0" anchor="b">
            <a:normAutofit/>
          </a:bodyPr>
          <a:lstStyle>
            <a:lvl1pPr>
              <a:buNone/>
              <a:defRPr lang="en-US" sz="42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12117" y="6515100"/>
            <a:ext cx="14859000" cy="2171700"/>
          </a:xfrm>
        </p:spPr>
        <p:txBody>
          <a:bodyPr anchor="t">
            <a:normAutofit/>
          </a:bodyPr>
          <a:lstStyle>
            <a:lvl1pPr marL="0" indent="0" algn="l">
              <a:buNone/>
              <a:defRPr sz="2700">
                <a:gradFill flip="none" rotWithShape="1">
                  <a:gsLst>
                    <a:gs pos="0">
                      <a:schemeClr val="tx1"/>
                    </a:gs>
                    <a:gs pos="100000">
                      <a:schemeClr val="tx1">
                        <a:lumMod val="75000"/>
                      </a:schemeClr>
                    </a:gs>
                  </a:gsLst>
                  <a:lin ang="5400000" scaled="0"/>
                  <a:tileRect/>
                </a:gra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6469792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712120" y="914400"/>
            <a:ext cx="14858997" cy="28575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098477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55347" y="914399"/>
            <a:ext cx="3315771" cy="777240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12118" y="914400"/>
            <a:ext cx="11315700" cy="7772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029575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DC6A9-E1D2-EEC8-DC4A-7F96C9581CC8}"/>
              </a:ext>
            </a:extLst>
          </p:cNvPr>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p>
        </p:txBody>
      </p:sp>
      <p:sp>
        <p:nvSpPr>
          <p:cNvPr id="3" name="Text Placeholder 2">
            <a:extLst>
              <a:ext uri="{FF2B5EF4-FFF2-40B4-BE49-F238E27FC236}">
                <a16:creationId xmlns:a16="http://schemas.microsoft.com/office/drawing/2014/main" id="{B7F177E2-AE0F-3B39-6C92-B2F6483EF1CA}"/>
              </a:ext>
            </a:extLst>
          </p:cNvPr>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CB5633-AFF5-E85D-AF9E-22A4A33F3CBE}"/>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5" name="Footer Placeholder 4">
            <a:extLst>
              <a:ext uri="{FF2B5EF4-FFF2-40B4-BE49-F238E27FC236}">
                <a16:creationId xmlns:a16="http://schemas.microsoft.com/office/drawing/2014/main" id="{45248AF4-FD88-6BE1-A9ED-9D040AEFBE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B35773-A9F7-39A7-6C61-9F6F73564111}"/>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240952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BA48E-2CFB-0EED-CFDD-5E9A8B68FA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A855A2-66D4-6371-C023-7B066F4B3BD9}"/>
              </a:ext>
            </a:extLst>
          </p:cNvPr>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7D1D1CF-BA5C-C9CD-47A5-CD06629577DD}"/>
              </a:ext>
            </a:extLst>
          </p:cNvPr>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0F4E7D-3CE4-CA23-EF5B-F59D5A48536D}"/>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6" name="Footer Placeholder 5">
            <a:extLst>
              <a:ext uri="{FF2B5EF4-FFF2-40B4-BE49-F238E27FC236}">
                <a16:creationId xmlns:a16="http://schemas.microsoft.com/office/drawing/2014/main" id="{2A8540B3-5148-68D5-268A-E661392544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9ED516-5A86-41A9-C32A-E1BC78098622}"/>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4062616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0BBBB-3F16-A8AB-3EE6-3324D335660C}"/>
              </a:ext>
            </a:extLst>
          </p:cNvPr>
          <p:cNvSpPr>
            <a:spLocks noGrp="1"/>
          </p:cNvSpPr>
          <p:nvPr>
            <p:ph type="title"/>
          </p:nvPr>
        </p:nvSpPr>
        <p:spPr>
          <a:xfrm>
            <a:off x="1259682" y="547688"/>
            <a:ext cx="15773400" cy="1988345"/>
          </a:xfrm>
        </p:spPr>
        <p:txBody>
          <a:bodyPr/>
          <a:lstStyle/>
          <a:p>
            <a:r>
              <a:rPr lang="en-US"/>
              <a:t>Click to edit Master title style</a:t>
            </a:r>
          </a:p>
        </p:txBody>
      </p:sp>
      <p:sp>
        <p:nvSpPr>
          <p:cNvPr id="3" name="Text Placeholder 2">
            <a:extLst>
              <a:ext uri="{FF2B5EF4-FFF2-40B4-BE49-F238E27FC236}">
                <a16:creationId xmlns:a16="http://schemas.microsoft.com/office/drawing/2014/main" id="{530EC30A-BDDD-6929-4C43-151EBE1DBDA9}"/>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66999-B2E5-BAE7-46CC-6D6E248817DA}"/>
              </a:ext>
            </a:extLst>
          </p:cNvPr>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99E701D-B179-443F-8600-FFFC05F8989E}"/>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a:extLst>
              <a:ext uri="{FF2B5EF4-FFF2-40B4-BE49-F238E27FC236}">
                <a16:creationId xmlns:a16="http://schemas.microsoft.com/office/drawing/2014/main" id="{2F12DC01-6ECC-FC14-35AD-D34B6E6C864F}"/>
              </a:ext>
            </a:extLst>
          </p:cNvPr>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17E3DDF-59C2-4D6A-1057-FD5E8B547205}"/>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8" name="Footer Placeholder 7">
            <a:extLst>
              <a:ext uri="{FF2B5EF4-FFF2-40B4-BE49-F238E27FC236}">
                <a16:creationId xmlns:a16="http://schemas.microsoft.com/office/drawing/2014/main" id="{D345AB65-DF55-C2C9-17C0-0607110D3A7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D4AF5D8-CA91-0B04-361E-461747A45FCF}"/>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3759878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AFB47-6E36-41CD-0848-351159DF81D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2774477-12E2-A8F0-3309-DE8D2D6D7047}"/>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4" name="Footer Placeholder 3">
            <a:extLst>
              <a:ext uri="{FF2B5EF4-FFF2-40B4-BE49-F238E27FC236}">
                <a16:creationId xmlns:a16="http://schemas.microsoft.com/office/drawing/2014/main" id="{4848CE1E-19A6-BEF4-8893-E05DA55F9E4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66CC96F-E9C2-45B9-DAFC-109430933513}"/>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1994460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DA3C34-66B1-26E1-2913-B0EC87FED060}"/>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3" name="Footer Placeholder 2">
            <a:extLst>
              <a:ext uri="{FF2B5EF4-FFF2-40B4-BE49-F238E27FC236}">
                <a16:creationId xmlns:a16="http://schemas.microsoft.com/office/drawing/2014/main" id="{BCB7849B-26FC-FDCD-4966-61FD076C0E4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FDDAE8-A40C-EF83-4961-53993A705472}"/>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825950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ADBE7-BB08-CA3D-BFAC-78965DCE924B}"/>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Content Placeholder 2">
            <a:extLst>
              <a:ext uri="{FF2B5EF4-FFF2-40B4-BE49-F238E27FC236}">
                <a16:creationId xmlns:a16="http://schemas.microsoft.com/office/drawing/2014/main" id="{F4AB3B5D-6A12-7002-93C0-3C5396EDF52E}"/>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D95AA5-3714-C83F-CC0D-B6BC0240EA92}"/>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37F0643C-D593-D31A-3B01-B0ED548844A2}"/>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6" name="Footer Placeholder 5">
            <a:extLst>
              <a:ext uri="{FF2B5EF4-FFF2-40B4-BE49-F238E27FC236}">
                <a16:creationId xmlns:a16="http://schemas.microsoft.com/office/drawing/2014/main" id="{588062C8-7E8E-27A7-EFBD-2F3C4A6485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5EA688-A5D0-3A65-0141-164C941DD8C3}"/>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658355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61071-B8CD-1C69-C5A4-F6BFBFB3A383}"/>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p>
        </p:txBody>
      </p:sp>
      <p:sp>
        <p:nvSpPr>
          <p:cNvPr id="3" name="Picture Placeholder 2">
            <a:extLst>
              <a:ext uri="{FF2B5EF4-FFF2-40B4-BE49-F238E27FC236}">
                <a16:creationId xmlns:a16="http://schemas.microsoft.com/office/drawing/2014/main" id="{DB402C5E-DF7B-1868-F579-E7747A9E07D2}"/>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US"/>
          </a:p>
        </p:txBody>
      </p:sp>
      <p:sp>
        <p:nvSpPr>
          <p:cNvPr id="4" name="Text Placeholder 3">
            <a:extLst>
              <a:ext uri="{FF2B5EF4-FFF2-40B4-BE49-F238E27FC236}">
                <a16:creationId xmlns:a16="http://schemas.microsoft.com/office/drawing/2014/main" id="{358A6785-D876-73A0-7CCF-A5C9264FC64B}"/>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4AFC2698-64A0-E1B4-5B01-897378EA2D53}"/>
              </a:ext>
            </a:extLst>
          </p:cNvPr>
          <p:cNvSpPr>
            <a:spLocks noGrp="1"/>
          </p:cNvSpPr>
          <p:nvPr>
            <p:ph type="dt" sz="half" idx="10"/>
          </p:nvPr>
        </p:nvSpPr>
        <p:spPr/>
        <p:txBody>
          <a:bodyPr/>
          <a:lstStyle/>
          <a:p>
            <a:fld id="{1D8BD707-D9CF-40AE-B4C6-C98DA3205C09}" type="datetimeFigureOut">
              <a:rPr lang="en-US" smtClean="0"/>
              <a:t>2/6/2023</a:t>
            </a:fld>
            <a:endParaRPr lang="en-US"/>
          </a:p>
        </p:txBody>
      </p:sp>
      <p:sp>
        <p:nvSpPr>
          <p:cNvPr id="6" name="Footer Placeholder 5">
            <a:extLst>
              <a:ext uri="{FF2B5EF4-FFF2-40B4-BE49-F238E27FC236}">
                <a16:creationId xmlns:a16="http://schemas.microsoft.com/office/drawing/2014/main" id="{61FF6381-4D1F-53D8-EFFC-7DCE11C9CC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268480-A73F-E33B-D71F-4A6B24E4B81E}"/>
              </a:ext>
            </a:extLst>
          </p:cNvPr>
          <p:cNvSpPr>
            <a:spLocks noGrp="1"/>
          </p:cNvSpPr>
          <p:nvPr>
            <p:ph type="sldNum" sz="quarter" idx="12"/>
          </p:nvPr>
        </p:nvSpPr>
        <p:spPr/>
        <p:txBody>
          <a:bodyPr/>
          <a:lstStyle/>
          <a:p>
            <a:fld id="{B6F15528-21DE-4FAA-801E-634DDDAF4B2B}" type="slidenum">
              <a:rPr lang="en-US" smtClean="0"/>
              <a:t>‹#›</a:t>
            </a:fld>
            <a:endParaRPr lang="en-US"/>
          </a:p>
        </p:txBody>
      </p:sp>
    </p:spTree>
    <p:extLst>
      <p:ext uri="{BB962C8B-B14F-4D97-AF65-F5344CB8AC3E}">
        <p14:creationId xmlns:p14="http://schemas.microsoft.com/office/powerpoint/2010/main" val="2162486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0DB512-4E1D-2742-8688-3F791421637C}"/>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7FA2927-2E44-92C9-FF2B-BE7A863135C6}"/>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195E23-510C-8473-399D-72C07FCC253C}"/>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1D8BD707-D9CF-40AE-B4C6-C98DA3205C09}" type="datetimeFigureOut">
              <a:rPr lang="en-US" smtClean="0"/>
              <a:t>2/6/2023</a:t>
            </a:fld>
            <a:endParaRPr lang="en-US"/>
          </a:p>
        </p:txBody>
      </p:sp>
      <p:sp>
        <p:nvSpPr>
          <p:cNvPr id="5" name="Footer Placeholder 4">
            <a:extLst>
              <a:ext uri="{FF2B5EF4-FFF2-40B4-BE49-F238E27FC236}">
                <a16:creationId xmlns:a16="http://schemas.microsoft.com/office/drawing/2014/main" id="{9FD681B8-995F-6A75-237E-6FE77E41AB25}"/>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DFC5DA4-73EB-7606-2966-B59F106652CE}"/>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2799326247"/>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 id="2147483716" r:id="rId12"/>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12120" y="914400"/>
            <a:ext cx="14858997" cy="28575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12120" y="4000499"/>
            <a:ext cx="14858997" cy="468630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256418" y="8824913"/>
            <a:ext cx="2400300" cy="547688"/>
          </a:xfrm>
          <a:prstGeom prst="rect">
            <a:avLst/>
          </a:prstGeom>
        </p:spPr>
        <p:txBody>
          <a:bodyPr vert="horz" lIns="91440" tIns="45720" rIns="91440" bIns="45720" rtlCol="0" anchor="ctr"/>
          <a:lstStyle>
            <a:lvl1pPr algn="r">
              <a:defRPr sz="1350" b="1" i="0">
                <a:solidFill>
                  <a:schemeClr val="tx1">
                    <a:lumMod val="75000"/>
                  </a:schemeClr>
                </a:solidFill>
                <a:effectLst>
                  <a:outerShdw blurRad="50800" dist="38100" dir="2700000" algn="tl" rotWithShape="0">
                    <a:srgbClr val="000000">
                      <a:alpha val="43000"/>
                    </a:srgbClr>
                  </a:outerShdw>
                </a:effectLst>
                <a:latin typeface="+mn-lt"/>
              </a:defRPr>
            </a:lvl1pPr>
          </a:lstStyle>
          <a:p>
            <a:fld id="{1D8BD707-D9CF-40AE-B4C6-C98DA3205C09}" type="datetimeFigureOut">
              <a:rPr lang="en-US" smtClean="0"/>
              <a:t>2/6/2023</a:t>
            </a:fld>
            <a:endParaRPr lang="en-US"/>
          </a:p>
        </p:txBody>
      </p:sp>
      <p:sp>
        <p:nvSpPr>
          <p:cNvPr id="5" name="Footer Placeholder 4"/>
          <p:cNvSpPr>
            <a:spLocks noGrp="1"/>
          </p:cNvSpPr>
          <p:nvPr>
            <p:ph type="ftr" sz="quarter" idx="3"/>
          </p:nvPr>
        </p:nvSpPr>
        <p:spPr>
          <a:xfrm>
            <a:off x="1712118" y="8824913"/>
            <a:ext cx="11315700" cy="547688"/>
          </a:xfrm>
          <a:prstGeom prst="rect">
            <a:avLst/>
          </a:prstGeom>
        </p:spPr>
        <p:txBody>
          <a:bodyPr vert="horz" lIns="91440" tIns="45720" rIns="91440" bIns="45720" rtlCol="0" anchor="ctr"/>
          <a:lstStyle>
            <a:lvl1pPr algn="l">
              <a:defRPr sz="135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5771019" y="8824913"/>
            <a:ext cx="826751" cy="547688"/>
          </a:xfrm>
          <a:prstGeom prst="rect">
            <a:avLst/>
          </a:prstGeom>
        </p:spPr>
        <p:txBody>
          <a:bodyPr vert="horz" lIns="91440" tIns="45720" rIns="91440" bIns="45720" rtlCol="0" anchor="ctr"/>
          <a:lstStyle>
            <a:lvl1pPr algn="r">
              <a:defRPr sz="1350" b="1" i="0">
                <a:solidFill>
                  <a:schemeClr val="tx1">
                    <a:lumMod val="75000"/>
                  </a:schemeClr>
                </a:solidFill>
                <a:effectLst>
                  <a:outerShdw blurRad="50800" dist="38100" dir="2700000" algn="tl" rotWithShape="0">
                    <a:srgbClr val="000000">
                      <a:alpha val="43000"/>
                    </a:srgbClr>
                  </a:outerShdw>
                </a:effectLst>
                <a:latin typeface="+mn-lt"/>
              </a:defRPr>
            </a:lvl1pPr>
          </a:lstStyle>
          <a:p>
            <a:fld id="{B6F15528-21DE-4FAA-801E-634DDDAF4B2B}" type="slidenum">
              <a:rPr lang="en-US" smtClean="0"/>
              <a:t>‹#›</a:t>
            </a:fld>
            <a:endParaRPr lang="en-US"/>
          </a:p>
        </p:txBody>
      </p:sp>
    </p:spTree>
    <p:extLst>
      <p:ext uri="{BB962C8B-B14F-4D97-AF65-F5344CB8AC3E}">
        <p14:creationId xmlns:p14="http://schemas.microsoft.com/office/powerpoint/2010/main" val="739952216"/>
      </p:ext>
    </p:extLst>
  </p:cSld>
  <p:clrMap bg1="dk1" tx1="lt1" bg2="dk2" tx2="lt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 id="2147483821" r:id="rId14"/>
    <p:sldLayoutId id="2147483822" r:id="rId15"/>
    <p:sldLayoutId id="2147483823" r:id="rId16"/>
    <p:sldLayoutId id="2147483824" r:id="rId17"/>
  </p:sldLayoutIdLst>
  <p:txStyles>
    <p:titleStyle>
      <a:lvl1pPr algn="l" defTabSz="6858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28625" indent="-428625" algn="l" defTabSz="685800" rtl="0" eaLnBrk="1" latinLnBrk="0" hangingPunct="1">
        <a:spcBef>
          <a:spcPct val="20000"/>
        </a:spcBef>
        <a:spcAft>
          <a:spcPts val="900"/>
        </a:spcAft>
        <a:buClr>
          <a:schemeClr val="tx1"/>
        </a:buClr>
        <a:buSzPct val="100000"/>
        <a:buFont typeface="Arial"/>
        <a:buChar char="•"/>
        <a:defRPr sz="3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1114425" indent="-428625" algn="l" defTabSz="685800" rtl="0" eaLnBrk="1" latinLnBrk="0" hangingPunct="1">
        <a:spcBef>
          <a:spcPct val="20000"/>
        </a:spcBef>
        <a:spcAft>
          <a:spcPts val="900"/>
        </a:spcAft>
        <a:buClr>
          <a:schemeClr val="tx1"/>
        </a:buClr>
        <a:buSzPct val="100000"/>
        <a:buFont typeface="Arial"/>
        <a:buChar char="•"/>
        <a:defRPr sz="27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800225" indent="-428625" algn="l" defTabSz="685800" rtl="0" eaLnBrk="1" latinLnBrk="0" hangingPunct="1">
        <a:spcBef>
          <a:spcPct val="20000"/>
        </a:spcBef>
        <a:spcAft>
          <a:spcPts val="900"/>
        </a:spcAft>
        <a:buClr>
          <a:schemeClr val="tx1"/>
        </a:buClr>
        <a:buSzPct val="100000"/>
        <a:buFont typeface="Arial"/>
        <a:buChar char="•"/>
        <a:defRPr sz="2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2314575" indent="-257175" algn="l" defTabSz="685800" rtl="0" eaLnBrk="1" latinLnBrk="0" hangingPunct="1">
        <a:spcBef>
          <a:spcPct val="20000"/>
        </a:spcBef>
        <a:spcAft>
          <a:spcPts val="900"/>
        </a:spcAft>
        <a:buClr>
          <a:schemeClr val="tx1"/>
        </a:buClr>
        <a:buSzPct val="100000"/>
        <a:buFont typeface="Arial"/>
        <a:buChar char="•"/>
        <a:defRPr sz="21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3000375" indent="-257175" algn="l" defTabSz="685800" rtl="0" eaLnBrk="1" latinLnBrk="0" hangingPunct="1">
        <a:spcBef>
          <a:spcPct val="20000"/>
        </a:spcBef>
        <a:spcAft>
          <a:spcPts val="900"/>
        </a:spcAft>
        <a:buClr>
          <a:schemeClr val="tx1"/>
        </a:buClr>
        <a:buSzPct val="100000"/>
        <a:buFont typeface="Arial"/>
        <a:buChar char="•"/>
        <a:defRPr sz="21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3771900" indent="-342900" algn="l" defTabSz="685800" rtl="0" eaLnBrk="1" latinLnBrk="0" hangingPunct="1">
        <a:spcBef>
          <a:spcPct val="20000"/>
        </a:spcBef>
        <a:spcAft>
          <a:spcPts val="9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4457700" indent="-342900" algn="l" defTabSz="685800" rtl="0" eaLnBrk="1" latinLnBrk="0" hangingPunct="1">
        <a:spcBef>
          <a:spcPct val="20000"/>
        </a:spcBef>
        <a:spcAft>
          <a:spcPts val="9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5143500" indent="-342900" algn="l" defTabSz="685800" rtl="0" eaLnBrk="1" latinLnBrk="0" hangingPunct="1">
        <a:spcBef>
          <a:spcPct val="20000"/>
        </a:spcBef>
        <a:spcAft>
          <a:spcPts val="9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5829300" indent="-342900" algn="l" defTabSz="685800" rtl="0" eaLnBrk="1" latinLnBrk="0" hangingPunct="1">
        <a:spcBef>
          <a:spcPct val="20000"/>
        </a:spcBef>
        <a:spcAft>
          <a:spcPts val="9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37" y="0"/>
            <a:ext cx="18288000" cy="104775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E63B8-CDC2-7D58-DA0A-FCB28C33E667}"/>
              </a:ext>
            </a:extLst>
          </p:cNvPr>
          <p:cNvSpPr>
            <a:spLocks noGrp="1"/>
          </p:cNvSpPr>
          <p:nvPr>
            <p:ph type="ctrTitle"/>
          </p:nvPr>
        </p:nvSpPr>
        <p:spPr/>
        <p:txBody>
          <a:bodyPr/>
          <a:lstStyle/>
          <a:p>
            <a:pPr algn="just"/>
            <a:r>
              <a:rPr lang="en-US" sz="3600" b="1" dirty="0"/>
              <a:t>RESULT AND CONCLUSION</a:t>
            </a:r>
          </a:p>
        </p:txBody>
      </p:sp>
      <p:sp>
        <p:nvSpPr>
          <p:cNvPr id="3" name="Text Placeholder 2">
            <a:extLst>
              <a:ext uri="{FF2B5EF4-FFF2-40B4-BE49-F238E27FC236}">
                <a16:creationId xmlns:a16="http://schemas.microsoft.com/office/drawing/2014/main" id="{04471BA8-91D6-58A1-E677-93596CA0FBC9}"/>
              </a:ext>
            </a:extLst>
          </p:cNvPr>
          <p:cNvSpPr>
            <a:spLocks noGrp="1"/>
          </p:cNvSpPr>
          <p:nvPr>
            <p:ph type="subTitle" idx="4"/>
          </p:nvPr>
        </p:nvSpPr>
        <p:spPr>
          <a:xfrm>
            <a:off x="1369325" y="7940877"/>
            <a:ext cx="15392400" cy="899285"/>
          </a:xfrm>
        </p:spPr>
        <p:txBody>
          <a:bodyPr/>
          <a:lstStyle/>
          <a:p>
            <a:pPr marL="0" marR="0" indent="457200" algn="ctr">
              <a:lnSpc>
                <a:spcPct val="107000"/>
              </a:lnSpc>
              <a:spcBef>
                <a:spcPts val="0"/>
              </a:spcBef>
              <a:spcAft>
                <a:spcPts val="800"/>
              </a:spcAft>
            </a:pP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strongly disagreeing that all living organisms on earth are interconnected and dependent on one another.</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26" name="Picture 2" descr="Forms response chart. Question title: 1. How do you feel about the idea that all living organisms on earth are interconnected and dependent on one another?. Number of responses: 70 responses.">
            <a:extLst>
              <a:ext uri="{FF2B5EF4-FFF2-40B4-BE49-F238E27FC236}">
                <a16:creationId xmlns:a16="http://schemas.microsoft.com/office/drawing/2014/main" id="{7A08C2FE-F00A-3837-8EA2-4AD5EA97FA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4216"/>
            <a:ext cx="16916400" cy="76623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6621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5516D3-F677-DE16-CADC-0A14593392B8}"/>
              </a:ext>
            </a:extLst>
          </p:cNvPr>
          <p:cNvSpPr txBox="1"/>
          <p:nvPr/>
        </p:nvSpPr>
        <p:spPr>
          <a:xfrm>
            <a:off x="381000" y="7277100"/>
            <a:ext cx="17221200" cy="991618"/>
          </a:xfrm>
          <a:prstGeom prst="rect">
            <a:avLst/>
          </a:prstGeom>
          <a:noFill/>
        </p:spPr>
        <p:txBody>
          <a:bodyPr wrap="square" rtlCol="0">
            <a:spAutoFit/>
          </a:bodyPr>
          <a:lstStyle/>
          <a:p>
            <a:pPr marL="0" marR="0" algn="ctr">
              <a:lnSpc>
                <a:spcPct val="107000"/>
              </a:lnSpc>
              <a:spcBef>
                <a:spcPts val="0"/>
              </a:spcBef>
              <a:spcAft>
                <a:spcPts val="800"/>
              </a:spcAft>
            </a:pP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agreeing that the loss of biodiversity can have negative impacts on other species and ecosystems.</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050" name="Picture 2" descr="Forms response chart. Question title: 2. Do you believe that the loss of biodiversity can have negative impacts on other species and ecosystems?. Number of responses: 40 responses.">
            <a:extLst>
              <a:ext uri="{FF2B5EF4-FFF2-40B4-BE49-F238E27FC236}">
                <a16:creationId xmlns:a16="http://schemas.microsoft.com/office/drawing/2014/main" id="{45C875FD-55F6-C6E5-0049-CCB180DD84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0"/>
            <a:ext cx="14935200" cy="6764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58967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886AB-007D-4947-1EB8-C5E889C76007}"/>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3F42D236-39C4-5C3F-2B70-1242320ADD1B}"/>
              </a:ext>
            </a:extLst>
          </p:cNvPr>
          <p:cNvSpPr>
            <a:spLocks noGrp="1"/>
          </p:cNvSpPr>
          <p:nvPr>
            <p:ph type="subTitle" idx="4"/>
          </p:nvPr>
        </p:nvSpPr>
        <p:spPr>
          <a:xfrm>
            <a:off x="2438400" y="7285137"/>
            <a:ext cx="11734800" cy="1138773"/>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given the answer moderately for the decline of one species affect the entire ecosystem.</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3. In your opinion,how does the decline of one species affect the entire ecosystem?. Number of responses: 41 responses.">
            <a:extLst>
              <a:ext uri="{FF2B5EF4-FFF2-40B4-BE49-F238E27FC236}">
                <a16:creationId xmlns:a16="http://schemas.microsoft.com/office/drawing/2014/main" id="{2902D36A-D56A-B9C3-A654-A2FA024501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6807" y="114300"/>
            <a:ext cx="15954385" cy="70573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1635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B9F82-C6DD-D8F7-E4D5-0EFDC6A7AA28}"/>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E634322D-BFBE-A177-1FE5-3E4567AF4657}"/>
              </a:ext>
            </a:extLst>
          </p:cNvPr>
          <p:cNvSpPr>
            <a:spLocks noGrp="1"/>
          </p:cNvSpPr>
          <p:nvPr>
            <p:ph type="subTitle" idx="4"/>
          </p:nvPr>
        </p:nvSpPr>
        <p:spPr>
          <a:xfrm>
            <a:off x="2286000" y="6972300"/>
            <a:ext cx="12268200" cy="1138773"/>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said yes for question we asked here and also most of the members have aware of Tropic Cascades.</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4. Have you ever heard of tropic cascades, where a change in one species in an ecosystem can affect the entire food chain?. Number of responses: 39 responses.">
            <a:extLst>
              <a:ext uri="{FF2B5EF4-FFF2-40B4-BE49-F238E27FC236}">
                <a16:creationId xmlns:a16="http://schemas.microsoft.com/office/drawing/2014/main" id="{1B24CE59-9508-0B53-81C7-082E1F4A42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190500"/>
            <a:ext cx="16002000" cy="648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89360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66ED6-CE9E-C720-CF83-7BCA2B35B6D1}"/>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9CBADB6A-1A9C-CA89-1F9F-CE67F91A4B36}"/>
              </a:ext>
            </a:extLst>
          </p:cNvPr>
          <p:cNvSpPr>
            <a:spLocks noGrp="1"/>
          </p:cNvSpPr>
          <p:nvPr>
            <p:ph type="subTitle" idx="4"/>
          </p:nvPr>
        </p:nvSpPr>
        <p:spPr>
          <a:xfrm>
            <a:off x="2743200" y="7275850"/>
            <a:ext cx="11506200" cy="861774"/>
          </a:xfrm>
        </p:spPr>
        <p:txBody>
          <a:bodyPr/>
          <a:lstStyle/>
          <a:p>
            <a:pPr algn="ctr"/>
            <a:r>
              <a:rPr lang="en-US" sz="2800" dirty="0">
                <a:latin typeface="Times New Roman" panose="02020603050405020304" pitchFamily="18" charset="0"/>
                <a:ea typeface="Calibri" panose="020F0502020204030204" pitchFamily="34" charset="0"/>
              </a:rPr>
              <a:t>W</a:t>
            </a:r>
            <a:r>
              <a:rPr lang="en-US" sz="2800" dirty="0">
                <a:effectLst/>
                <a:latin typeface="Times New Roman" panose="02020603050405020304" pitchFamily="18" charset="0"/>
                <a:ea typeface="Calibri" panose="020F0502020204030204" pitchFamily="34" charset="0"/>
              </a:rPr>
              <a:t>hat we have got to this survey question here most of the members have said very important for question we asked here.</a:t>
            </a:r>
            <a:endParaRPr lang="en-US" sz="2800" dirty="0"/>
          </a:p>
        </p:txBody>
      </p:sp>
      <p:pic>
        <p:nvPicPr>
          <p:cNvPr id="5" name="Picture 4">
            <a:extLst>
              <a:ext uri="{FF2B5EF4-FFF2-40B4-BE49-F238E27FC236}">
                <a16:creationId xmlns:a16="http://schemas.microsoft.com/office/drawing/2014/main" id="{DF96B9D5-4E01-7FF4-8188-CBEDC8E38A75}"/>
              </a:ext>
            </a:extLst>
          </p:cNvPr>
          <p:cNvPicPr>
            <a:picLocks noChangeAspect="1"/>
          </p:cNvPicPr>
          <p:nvPr/>
        </p:nvPicPr>
        <p:blipFill>
          <a:blip r:embed="rId2"/>
          <a:stretch>
            <a:fillRect/>
          </a:stretch>
        </p:blipFill>
        <p:spPr>
          <a:xfrm>
            <a:off x="1048834" y="342900"/>
            <a:ext cx="16190332" cy="6730567"/>
          </a:xfrm>
          <a:prstGeom prst="rect">
            <a:avLst/>
          </a:prstGeom>
        </p:spPr>
      </p:pic>
    </p:spTree>
    <p:extLst>
      <p:ext uri="{BB962C8B-B14F-4D97-AF65-F5344CB8AC3E}">
        <p14:creationId xmlns:p14="http://schemas.microsoft.com/office/powerpoint/2010/main" val="37541387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20B33-E254-B0A7-F865-745B9ED6943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97C81EE-A9FB-FDA6-3B18-5B90712A5E7D}"/>
              </a:ext>
            </a:extLst>
          </p:cNvPr>
          <p:cNvSpPr>
            <a:spLocks noGrp="1"/>
          </p:cNvSpPr>
          <p:nvPr>
            <p:ph type="subTitle" idx="4"/>
          </p:nvPr>
        </p:nvSpPr>
        <p:spPr>
          <a:xfrm>
            <a:off x="2514600" y="6972300"/>
            <a:ext cx="12801600" cy="1138773"/>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Disagreeing for question we asked here.</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6. Do you believe that preserving biodiversity is necessary for maintaining the balance of our planet's ecosystems?. Number of responses: 41 responses.">
            <a:extLst>
              <a:ext uri="{FF2B5EF4-FFF2-40B4-BE49-F238E27FC236}">
                <a16:creationId xmlns:a16="http://schemas.microsoft.com/office/drawing/2014/main" id="{84F040BD-673A-F1B7-9C81-BC81F1BB00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7037" y="0"/>
            <a:ext cx="15957963" cy="681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82166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5550A-BC3D-7E51-E99D-A7E8E98A7992}"/>
              </a:ext>
            </a:extLst>
          </p:cNvPr>
          <p:cNvSpPr>
            <a:spLocks noGrp="1"/>
          </p:cNvSpPr>
          <p:nvPr>
            <p:ph type="ctrTitle"/>
          </p:nvPr>
        </p:nvSpPr>
        <p:spPr>
          <a:xfrm>
            <a:off x="1214651" y="3238500"/>
            <a:ext cx="15544800" cy="2160270"/>
          </a:xfrm>
        </p:spPr>
        <p:txBody>
          <a:bodyPr/>
          <a:lstStyle/>
          <a:p>
            <a:endParaRPr lang="en-US" dirty="0"/>
          </a:p>
        </p:txBody>
      </p:sp>
      <p:sp>
        <p:nvSpPr>
          <p:cNvPr id="3" name="Subtitle 2">
            <a:extLst>
              <a:ext uri="{FF2B5EF4-FFF2-40B4-BE49-F238E27FC236}">
                <a16:creationId xmlns:a16="http://schemas.microsoft.com/office/drawing/2014/main" id="{AD8F5330-8CDA-B4D2-594E-4C5E5D5054B9}"/>
              </a:ext>
            </a:extLst>
          </p:cNvPr>
          <p:cNvSpPr>
            <a:spLocks noGrp="1"/>
          </p:cNvSpPr>
          <p:nvPr>
            <p:ph type="subTitle" idx="4"/>
          </p:nvPr>
        </p:nvSpPr>
        <p:spPr>
          <a:xfrm>
            <a:off x="2743200" y="6972300"/>
            <a:ext cx="12801600" cy="1138773"/>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slightly agreeing that the loss of biodiversity affects the overall health of the planet.</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7. How do you think the loss of biodiversity affects the overall health of the planet?. Number of responses: 43 responses.">
            <a:extLst>
              <a:ext uri="{FF2B5EF4-FFF2-40B4-BE49-F238E27FC236}">
                <a16:creationId xmlns:a16="http://schemas.microsoft.com/office/drawing/2014/main" id="{FEA3C923-CA15-96B9-C8A0-12543D961E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0101" y="419101"/>
            <a:ext cx="15544799" cy="655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0081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87E8A-AAD1-B698-C0C5-21A2B0C948DB}"/>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4E730D1E-687B-D4A3-A299-7D45AC43F971}"/>
              </a:ext>
            </a:extLst>
          </p:cNvPr>
          <p:cNvSpPr>
            <a:spLocks noGrp="1"/>
          </p:cNvSpPr>
          <p:nvPr>
            <p:ph type="subTitle" idx="4"/>
          </p:nvPr>
        </p:nvSpPr>
        <p:spPr>
          <a:xfrm>
            <a:off x="2438400" y="7625923"/>
            <a:ext cx="12801600" cy="1138773"/>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said Yes that they have heard of the concept of biological capital.</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8. Have you ever heard of the concept of biological capital?. Number of responses: 47 responses.">
            <a:extLst>
              <a:ext uri="{FF2B5EF4-FFF2-40B4-BE49-F238E27FC236}">
                <a16:creationId xmlns:a16="http://schemas.microsoft.com/office/drawing/2014/main" id="{7B149E2E-8E04-AE17-12ED-A1ABA04287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342900"/>
            <a:ext cx="160782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014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5503C-2C27-A547-481F-4E61F3463B9B}"/>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FD732BE-8CF9-1CB5-F1F4-C0BBDDC49CB6}"/>
              </a:ext>
            </a:extLst>
          </p:cNvPr>
          <p:cNvSpPr>
            <a:spLocks noGrp="1"/>
          </p:cNvSpPr>
          <p:nvPr>
            <p:ph type="subTitle" idx="4"/>
          </p:nvPr>
        </p:nvSpPr>
        <p:spPr>
          <a:xfrm>
            <a:off x="2971800" y="7165595"/>
            <a:ext cx="11887200" cy="1569660"/>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said biological capital is very important for the long term health and stability of our planet.</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9. In your opinion, how important is biological capital for the long term health and stability of our planet? . Number of responses: 47 responses.">
            <a:extLst>
              <a:ext uri="{FF2B5EF4-FFF2-40B4-BE49-F238E27FC236}">
                <a16:creationId xmlns:a16="http://schemas.microsoft.com/office/drawing/2014/main" id="{238C66CE-5AAA-67EB-824E-D80992B3EC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800" y="0"/>
            <a:ext cx="16002000" cy="7151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41493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5F632-C755-A39E-4391-0B9C6473BB3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F0E3075E-80B7-8A9A-D6FC-64259EC41152}"/>
              </a:ext>
            </a:extLst>
          </p:cNvPr>
          <p:cNvSpPr>
            <a:spLocks noGrp="1"/>
          </p:cNvSpPr>
          <p:nvPr>
            <p:ph type="subTitle" idx="4"/>
          </p:nvPr>
        </p:nvSpPr>
        <p:spPr>
          <a:xfrm>
            <a:off x="3314700" y="7505700"/>
            <a:ext cx="11658600" cy="1138773"/>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agreeing for question we asked here.</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10. Do you believe that protecting biodiversity is essential for maintaining the planet's biodiversity?. Number of responses: 44 responses.">
            <a:extLst>
              <a:ext uri="{FF2B5EF4-FFF2-40B4-BE49-F238E27FC236}">
                <a16:creationId xmlns:a16="http://schemas.microsoft.com/office/drawing/2014/main" id="{0F784906-200A-0CB0-AA0C-31EBFD4F6D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190500"/>
            <a:ext cx="16808260" cy="7086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5882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7AA5C-DCF3-EF73-A27D-9C334041BE6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B099BD39-8827-8ECB-1255-A9E009DD72A0}"/>
              </a:ext>
            </a:extLst>
          </p:cNvPr>
          <p:cNvSpPr>
            <a:spLocks noGrp="1"/>
          </p:cNvSpPr>
          <p:nvPr>
            <p:ph type="subTitle" idx="4"/>
          </p:nvPr>
        </p:nvSpPr>
        <p:spPr>
          <a:xfrm>
            <a:off x="3543300" y="7581900"/>
            <a:ext cx="11201400" cy="1301638"/>
          </a:xfrm>
        </p:spPr>
        <p:txBody>
          <a:bodyPr/>
          <a:lstStyle/>
          <a:p>
            <a:pPr marL="0" marR="0" algn="ctr">
              <a:lnSpc>
                <a:spcPct val="107000"/>
              </a:lnSpc>
              <a:spcBef>
                <a:spcPts val="0"/>
              </a:spcBef>
              <a:spcAft>
                <a:spcPts val="800"/>
              </a:spcAft>
            </a:pP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moderately accepting for question we asked here.</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11. In your opinion, how can protecting biodiversity hotspots help in preserving the planet's ecosystems?. Number of responses: 43 responses.">
            <a:extLst>
              <a:ext uri="{FF2B5EF4-FFF2-40B4-BE49-F238E27FC236}">
                <a16:creationId xmlns:a16="http://schemas.microsoft.com/office/drawing/2014/main" id="{5D35E1EC-3F33-4B0D-6757-FA2F80F84D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90500"/>
            <a:ext cx="16002000" cy="701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757790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DC0963-6604-032C-E52D-9F67E1DE37C2}"/>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05BB40EF-60BE-F52C-09DA-DC64BAEA3385}"/>
              </a:ext>
            </a:extLst>
          </p:cNvPr>
          <p:cNvSpPr>
            <a:spLocks noGrp="1"/>
          </p:cNvSpPr>
          <p:nvPr>
            <p:ph type="subTitle" idx="4"/>
          </p:nvPr>
        </p:nvSpPr>
        <p:spPr>
          <a:xfrm>
            <a:off x="3962400" y="8039100"/>
            <a:ext cx="10363200" cy="1138773"/>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agreeing for question we asked here.   </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12. Do you believe that humans should prioritise the protection of biodiversity in marine ecosystems, give the importance of oceans for the planets health and survival?. Number of responses: 42 responses.">
            <a:extLst>
              <a:ext uri="{FF2B5EF4-FFF2-40B4-BE49-F238E27FC236}">
                <a16:creationId xmlns:a16="http://schemas.microsoft.com/office/drawing/2014/main" id="{0D368F8F-EF73-BFB9-9381-5B342590E8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4900" y="647700"/>
            <a:ext cx="16078200" cy="6705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71762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0C233-88BB-5769-308A-001BD0A51CBF}"/>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43537FF5-65DA-2500-9EC1-C7AE1EEC51A4}"/>
              </a:ext>
            </a:extLst>
          </p:cNvPr>
          <p:cNvSpPr>
            <a:spLocks noGrp="1"/>
          </p:cNvSpPr>
          <p:nvPr>
            <p:ph type="subTitle" idx="4"/>
          </p:nvPr>
        </p:nvSpPr>
        <p:spPr>
          <a:xfrm>
            <a:off x="3429000" y="7734300"/>
            <a:ext cx="11430000" cy="1569660"/>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said Yes that they have ever heard of keystone species and their role in maintaining the balance of ecosystems.</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13. Have you ever heard of keystone species and their role in maintaining the balance of ecosystems?. Number of responses: 39 responses.">
            <a:extLst>
              <a:ext uri="{FF2B5EF4-FFF2-40B4-BE49-F238E27FC236}">
                <a16:creationId xmlns:a16="http://schemas.microsoft.com/office/drawing/2014/main" id="{CE7AECDC-CD9F-40B8-6184-CA9D101759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495300"/>
            <a:ext cx="16078200" cy="6703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31681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46004-5B0E-C246-F162-BF7ADA84630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9E182516-B99F-B2F5-888C-A57C9AD33F61}"/>
              </a:ext>
            </a:extLst>
          </p:cNvPr>
          <p:cNvSpPr>
            <a:spLocks noGrp="1"/>
          </p:cNvSpPr>
          <p:nvPr>
            <p:ph type="subTitle" idx="4"/>
          </p:nvPr>
        </p:nvSpPr>
        <p:spPr>
          <a:xfrm>
            <a:off x="4724400" y="7505700"/>
            <a:ext cx="10820400" cy="553998"/>
          </a:xfrm>
        </p:spPr>
        <p:txBody>
          <a:bodyPr/>
          <a:lstStyle/>
          <a:p>
            <a:r>
              <a:rPr lang="en-US" sz="1800">
                <a:effectLst/>
                <a:latin typeface="Times New Roman" panose="02020603050405020304" pitchFamily="18" charset="0"/>
                <a:ea typeface="Calibri" panose="020F0502020204030204" pitchFamily="34" charset="0"/>
                <a:cs typeface="Times New Roman" panose="02020603050405020304" pitchFamily="18" charset="0"/>
              </a:rPr>
              <a:t>what we have got to this survey question here most of the members have agreeing for question we asked here.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5" name="Subtitle 2">
            <a:extLst>
              <a:ext uri="{FF2B5EF4-FFF2-40B4-BE49-F238E27FC236}">
                <a16:creationId xmlns:a16="http://schemas.microsoft.com/office/drawing/2014/main" id="{A696910C-E0CD-ED77-7E19-4955DD2D3ABA}"/>
              </a:ext>
            </a:extLst>
          </p:cNvPr>
          <p:cNvSpPr txBox="1">
            <a:spLocks/>
          </p:cNvSpPr>
          <p:nvPr/>
        </p:nvSpPr>
        <p:spPr>
          <a:xfrm>
            <a:off x="2992841" y="8048894"/>
            <a:ext cx="10820400" cy="1138773"/>
          </a:xfrm>
          <a:prstGeom prst="rect">
            <a:avLst/>
          </a:prstGeom>
        </p:spPr>
        <p:txBody>
          <a:bodyPr wrap="square" lIns="0" tIns="0" rIns="0" bIns="0">
            <a:sp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algn="ctr"/>
            <a:r>
              <a:rPr lang="en-US" sz="2800" kern="0" dirty="0">
                <a:solidFill>
                  <a:sysClr val="windowText" lastClr="000000"/>
                </a:solidFill>
                <a:latin typeface="Times New Roman" panose="02020603050405020304" pitchFamily="18" charset="0"/>
                <a:ea typeface="Calibri" panose="020F0502020204030204" pitchFamily="34" charset="0"/>
                <a:cs typeface="Times New Roman" panose="02020603050405020304" pitchFamily="18" charset="0"/>
              </a:rPr>
              <a:t>What we have got to this survey question here most of the members have agreeing for question we asked here.   </a:t>
            </a:r>
            <a:endParaRPr lang="en-US" sz="2800" kern="0" dirty="0">
              <a:solidFill>
                <a:sysClr val="windowText" lastClr="000000"/>
              </a:solidFill>
              <a:latin typeface="Calibri" panose="020F0502020204030204" pitchFamily="34" charset="0"/>
              <a:ea typeface="Calibri" panose="020F0502020204030204" pitchFamily="34" charset="0"/>
              <a:cs typeface="Times New Roman" panose="02020603050405020304" pitchFamily="18" charset="0"/>
            </a:endParaRPr>
          </a:p>
          <a:p>
            <a:endParaRPr lang="en-US" kern="0" dirty="0">
              <a:solidFill>
                <a:sysClr val="windowText" lastClr="000000"/>
              </a:solidFill>
            </a:endParaRPr>
          </a:p>
        </p:txBody>
      </p:sp>
      <p:pic>
        <p:nvPicPr>
          <p:cNvPr id="6" name="Picture 2" descr="Forms response chart. Question title: 14. Do you believe that the loss of keystone species can have significant impacts on entire ecosystems?. Number of responses: 40 responses.">
            <a:extLst>
              <a:ext uri="{FF2B5EF4-FFF2-40B4-BE49-F238E27FC236}">
                <a16:creationId xmlns:a16="http://schemas.microsoft.com/office/drawing/2014/main" id="{E6D11158-1CB0-B724-561C-52817B9461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1640" y="264285"/>
            <a:ext cx="16264719" cy="75184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90291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AD2B2-8270-B546-EF22-8E449B620BD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32726DE3-171E-D87F-624E-9027F3141471}"/>
              </a:ext>
            </a:extLst>
          </p:cNvPr>
          <p:cNvSpPr>
            <a:spLocks noGrp="1"/>
          </p:cNvSpPr>
          <p:nvPr>
            <p:ph type="subTitle" idx="4"/>
          </p:nvPr>
        </p:nvSpPr>
        <p:spPr>
          <a:xfrm>
            <a:off x="2362200" y="7429500"/>
            <a:ext cx="12725400" cy="1138773"/>
          </a:xfrm>
        </p:spPr>
        <p:txBody>
          <a:bodyPr/>
          <a:lstStyle/>
          <a:p>
            <a:pPr algn="ct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saying it is somewhat Familiar for this question.</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10;&#10;15. How familiar are you with the concept of biodiversity hotspots and their importance in preserving biodiversity?   . Number of responses: 44 responses.">
            <a:extLst>
              <a:ext uri="{FF2B5EF4-FFF2-40B4-BE49-F238E27FC236}">
                <a16:creationId xmlns:a16="http://schemas.microsoft.com/office/drawing/2014/main" id="{4B8D0A09-7304-F6F6-05C5-5509A197FA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266700"/>
            <a:ext cx="16230600" cy="6781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75250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017D8-935B-814A-8240-BF2D68FE8E6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67CACEAF-1FA4-FB8E-E7FF-D80ECBF3A67B}"/>
              </a:ext>
            </a:extLst>
          </p:cNvPr>
          <p:cNvSpPr>
            <a:spLocks noGrp="1"/>
          </p:cNvSpPr>
          <p:nvPr>
            <p:ph type="subTitle" idx="4"/>
          </p:nvPr>
        </p:nvSpPr>
        <p:spPr>
          <a:xfrm>
            <a:off x="3733800" y="7440808"/>
            <a:ext cx="10820400" cy="1569660"/>
          </a:xfrm>
        </p:spPr>
        <p:txBody>
          <a:bodyPr/>
          <a:lstStyle/>
          <a:p>
            <a:pPr algn="ct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What we have got to this survey question here most of the members have said that Land use change is the major human activity that leads to loss of biodiversity.</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Picture 2" descr="Forms response chart. Question title: 16. What do you think from your side that this is the major human activity that leads to loss of biodiversity?. Number of responses: 47 responses.">
            <a:extLst>
              <a:ext uri="{FF2B5EF4-FFF2-40B4-BE49-F238E27FC236}">
                <a16:creationId xmlns:a16="http://schemas.microsoft.com/office/drawing/2014/main" id="{733AED66-B8A3-F461-5C34-B0576ADD3A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1799" y="312572"/>
            <a:ext cx="16047001" cy="6766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25650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67835-313E-06FC-E42B-7F8FBE6E8494}"/>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38E045D-81C5-C81A-DE9B-F2E79BEE642D}"/>
              </a:ext>
            </a:extLst>
          </p:cNvPr>
          <p:cNvSpPr>
            <a:spLocks noGrp="1"/>
          </p:cNvSpPr>
          <p:nvPr>
            <p:ph type="subTitle" idx="4"/>
          </p:nvPr>
        </p:nvSpPr>
        <p:spPr>
          <a:xfrm>
            <a:off x="3733800" y="7329418"/>
            <a:ext cx="10820400" cy="1360309"/>
          </a:xfrm>
        </p:spPr>
        <p:txBody>
          <a:bodyPr/>
          <a:lstStyle/>
          <a:p>
            <a:pPr marL="0" marR="0" algn="ctr">
              <a:lnSpc>
                <a:spcPct val="107000"/>
              </a:lnSpc>
              <a:spcBef>
                <a:spcPts val="0"/>
              </a:spcBef>
              <a:spcAft>
                <a:spcPts val="800"/>
              </a:spcAft>
            </a:pPr>
            <a:r>
              <a:rPr lang="en-US" sz="2800" dirty="0">
                <a:latin typeface="Times New Roman" panose="02020603050405020304" pitchFamily="18" charset="0"/>
                <a:ea typeface="Calibri" panose="020F0502020204030204" pitchFamily="34" charset="0"/>
                <a:cs typeface="Times New Roman" panose="02020603050405020304" pitchFamily="18" charset="0"/>
              </a:rPr>
              <a:t>W</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hat we have got to this survey question here most of the members have said that Reduce of carbon emissions is the major prevention activity that leads to prevent loss of biodiversity.</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2" descr="Forms response chart. Question title: 17. What do you think that is the major prevention activity to prevent loss of biodiversity?. Number of responses: 73 responses.">
            <a:extLst>
              <a:ext uri="{FF2B5EF4-FFF2-40B4-BE49-F238E27FC236}">
                <a16:creationId xmlns:a16="http://schemas.microsoft.com/office/drawing/2014/main" id="{F6C50287-DA69-8283-E27F-5DBB9E445E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4069" y="342900"/>
            <a:ext cx="16133938" cy="67798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75679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9342AB-DDEF-B6EC-BF87-84ADFCAA4113}"/>
              </a:ext>
            </a:extLst>
          </p:cNvPr>
          <p:cNvSpPr txBox="1"/>
          <p:nvPr/>
        </p:nvSpPr>
        <p:spPr>
          <a:xfrm>
            <a:off x="381000" y="1562100"/>
            <a:ext cx="17526000" cy="9518503"/>
          </a:xfrm>
          <a:prstGeom prst="rect">
            <a:avLst/>
          </a:prstGeom>
          <a:noFill/>
        </p:spPr>
        <p:txBody>
          <a:bodyPr wrap="square" rtlCol="0">
            <a:spAutoFit/>
          </a:bodyPr>
          <a:lstStyle/>
          <a:p>
            <a:pPr marL="457200" marR="0" indent="-457200">
              <a:lnSpc>
                <a:spcPct val="107000"/>
              </a:lnSpc>
              <a:spcBef>
                <a:spcPts val="0"/>
              </a:spcBef>
              <a:spcAft>
                <a:spcPts val="800"/>
              </a:spcAft>
              <a:buFont typeface="Arial" panose="020B0604020202020204" pitchFamily="34" charset="0"/>
              <a:buChar char="•"/>
            </a:pPr>
            <a:r>
              <a:rPr lang="en-US" sz="3200" dirty="0">
                <a:effectLst/>
                <a:latin typeface="Times New Roman" panose="02020603050405020304" pitchFamily="18" charset="0"/>
                <a:ea typeface="Calibri" panose="020F0502020204030204" pitchFamily="34" charset="0"/>
                <a:cs typeface="Times New Roman" panose="02020603050405020304" pitchFamily="18" charset="0"/>
              </a:rPr>
              <a:t>In conclusion, biodiversity refers to the variety of life on Earth, including the diversity of species, ecosystems, and genetic diversity within species. </a:t>
            </a:r>
          </a:p>
          <a:p>
            <a:pPr marL="457200" marR="0" indent="-457200">
              <a:lnSpc>
                <a:spcPct val="107000"/>
              </a:lnSpc>
              <a:spcBef>
                <a:spcPts val="0"/>
              </a:spcBef>
              <a:spcAft>
                <a:spcPts val="800"/>
              </a:spcAft>
              <a:buFont typeface="Arial" panose="020B0604020202020204" pitchFamily="34" charset="0"/>
              <a:buChar char="•"/>
            </a:pPr>
            <a:r>
              <a:rPr lang="en-US" sz="3200" dirty="0">
                <a:effectLst/>
                <a:latin typeface="Times New Roman" panose="02020603050405020304" pitchFamily="18" charset="0"/>
                <a:ea typeface="Calibri" panose="020F0502020204030204" pitchFamily="34" charset="0"/>
                <a:cs typeface="Times New Roman" panose="02020603050405020304" pitchFamily="18" charset="0"/>
              </a:rPr>
              <a:t>This rich tapestry of life forms a complex web of relationships and connections, with each species playing a unique role in maintaining the balance and stability of ecosystems. </a:t>
            </a:r>
          </a:p>
          <a:p>
            <a:pPr marL="457200" marR="0" indent="-457200">
              <a:lnSpc>
                <a:spcPct val="107000"/>
              </a:lnSpc>
              <a:spcBef>
                <a:spcPts val="0"/>
              </a:spcBef>
              <a:spcAft>
                <a:spcPts val="800"/>
              </a:spcAft>
              <a:buFont typeface="Arial" panose="020B0604020202020204" pitchFamily="34" charset="0"/>
              <a:buChar char="•"/>
            </a:pPr>
            <a:r>
              <a:rPr lang="en-US" sz="3200" dirty="0">
                <a:effectLst/>
                <a:latin typeface="Times New Roman" panose="02020603050405020304" pitchFamily="18" charset="0"/>
                <a:ea typeface="Calibri" panose="020F0502020204030204" pitchFamily="34" charset="0"/>
                <a:cs typeface="Times New Roman" panose="02020603050405020304" pitchFamily="18" charset="0"/>
              </a:rPr>
              <a:t>Biodiversity provides numerous essential services to humanity, including food, medicine, clean air and water, and ecosystem services that support the livelihoods of billions of people.</a:t>
            </a:r>
          </a:p>
          <a:p>
            <a:pPr marL="457200" marR="0" indent="-457200">
              <a:lnSpc>
                <a:spcPct val="107000"/>
              </a:lnSpc>
              <a:spcBef>
                <a:spcPts val="0"/>
              </a:spcBef>
              <a:spcAft>
                <a:spcPts val="800"/>
              </a:spcAft>
              <a:buFont typeface="Arial" panose="020B0604020202020204" pitchFamily="34" charset="0"/>
              <a:buChar char="•"/>
            </a:pPr>
            <a:r>
              <a:rPr lang="en-US" sz="3200" dirty="0">
                <a:effectLst/>
                <a:latin typeface="Times New Roman" panose="02020603050405020304" pitchFamily="18" charset="0"/>
                <a:ea typeface="Calibri" panose="020F0502020204030204" pitchFamily="34" charset="0"/>
                <a:cs typeface="Times New Roman" panose="02020603050405020304" pitchFamily="18" charset="0"/>
              </a:rPr>
              <a:t> However, human activities, such as habitat destruction, over-exploitation, and the introduction of invasive species, are causing declines in biodiversity at an unprecedented rate. </a:t>
            </a:r>
          </a:p>
          <a:p>
            <a:pPr marL="457200" marR="0" indent="-457200">
              <a:lnSpc>
                <a:spcPct val="107000"/>
              </a:lnSpc>
              <a:spcBef>
                <a:spcPts val="0"/>
              </a:spcBef>
              <a:spcAft>
                <a:spcPts val="800"/>
              </a:spcAft>
              <a:buFont typeface="Arial" panose="020B0604020202020204" pitchFamily="34" charset="0"/>
              <a:buChar char="•"/>
            </a:pPr>
            <a:r>
              <a:rPr lang="en-US" sz="3200" dirty="0">
                <a:effectLst/>
                <a:latin typeface="Times New Roman" panose="02020603050405020304" pitchFamily="18" charset="0"/>
                <a:ea typeface="Calibri" panose="020F0502020204030204" pitchFamily="34" charset="0"/>
                <a:cs typeface="Times New Roman" panose="02020603050405020304" pitchFamily="18" charset="0"/>
              </a:rPr>
              <a:t>It is imperative that we take action to protect and conserve biodiversity, not just for its intrinsic value, but also for the benefits it provides to humanity. This requires a collaborative effort, involving government agencies, NGOs, local communities, and individual citizens, to raise awareness, implement conservation measures, and promote sustainable use of biodiversity.</a:t>
            </a:r>
          </a:p>
          <a:p>
            <a:pPr marL="457200" marR="0" indent="-457200">
              <a:lnSpc>
                <a:spcPct val="107000"/>
              </a:lnSpc>
              <a:spcBef>
                <a:spcPts val="0"/>
              </a:spcBef>
              <a:spcAft>
                <a:spcPts val="800"/>
              </a:spcAft>
              <a:buFont typeface="Arial" panose="020B0604020202020204" pitchFamily="34" charset="0"/>
              <a:buChar char="•"/>
            </a:pPr>
            <a:r>
              <a:rPr lang="en-US" sz="3200" dirty="0">
                <a:effectLst/>
                <a:latin typeface="Times New Roman" panose="02020603050405020304" pitchFamily="18" charset="0"/>
                <a:ea typeface="Calibri" panose="020F0502020204030204" pitchFamily="34" charset="0"/>
                <a:cs typeface="Times New Roman" panose="02020603050405020304" pitchFamily="18" charset="0"/>
              </a:rPr>
              <a:t> In this sense, biodiversity is not just about the special connection between all organisms on our planet, but also about our connection to the natural world and our responsibility to protect it for future. generations.</a:t>
            </a:r>
            <a:endParaRPr lang="en-US" sz="3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3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3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3" name="TextBox 2">
            <a:extLst>
              <a:ext uri="{FF2B5EF4-FFF2-40B4-BE49-F238E27FC236}">
                <a16:creationId xmlns:a16="http://schemas.microsoft.com/office/drawing/2014/main" id="{7C1FAF2A-B9CC-C636-7527-A30EEF1A6761}"/>
              </a:ext>
            </a:extLst>
          </p:cNvPr>
          <p:cNvSpPr txBox="1"/>
          <p:nvPr/>
        </p:nvSpPr>
        <p:spPr>
          <a:xfrm>
            <a:off x="6400800" y="419100"/>
            <a:ext cx="5181600" cy="830997"/>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295749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4DA6CF-521B-3985-68A0-9D5DA38E2E5E}"/>
              </a:ext>
            </a:extLst>
          </p:cNvPr>
          <p:cNvSpPr txBox="1"/>
          <p:nvPr/>
        </p:nvSpPr>
        <p:spPr>
          <a:xfrm>
            <a:off x="228600" y="419100"/>
            <a:ext cx="17754600" cy="9079409"/>
          </a:xfrm>
          <a:prstGeom prst="rect">
            <a:avLst/>
          </a:prstGeom>
          <a:noFill/>
        </p:spPr>
        <p:txBody>
          <a:bodyPr wrap="square" rtlCol="0">
            <a:spAutoFit/>
          </a:bodyPr>
          <a:lstStyle/>
          <a:p>
            <a:pPr marL="0" marR="0">
              <a:lnSpc>
                <a:spcPct val="107000"/>
              </a:lnSpc>
              <a:spcBef>
                <a:spcPts val="0"/>
              </a:spcBef>
              <a:spcAft>
                <a:spcPts val="800"/>
              </a:spcAft>
            </a:pPr>
            <a:r>
              <a:rPr lang="en-US" sz="2800" b="1" u="sng" dirty="0">
                <a:effectLst/>
                <a:latin typeface="Times New Roman" panose="02020603050405020304" pitchFamily="18" charset="0"/>
                <a:ea typeface="Calibri" panose="020F0502020204030204" pitchFamily="34" charset="0"/>
                <a:cs typeface="Times New Roman" panose="02020603050405020304" pitchFamily="18" charset="0"/>
              </a:rPr>
              <a:t>REFERENCE:-</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"Biodiversity" by E.O. Wilson (1988)</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"The Diversity of Life" by Edward O. Wilson (1992)</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"Conserving Biodiversity: Species, Ecosystems, and Genetics" edited by Michael L. Rosenzweig (1995)</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"Biodiversity and Conservation" edited by Michael L. Rosenzweig (2010)</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"Biodiversity and Ecosystem Functioning: Synthesis and Perspectives" edited by F. Stuart Chapin III, Pamela A. Matson, and Harold A. Mooney (2002)</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"Biodiversity Conservation: Problems and Policies" edited by C.K. Minhas, P.K. Khosla and P.C. Pande (2002)</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"Biodiversity: An Introduction" by Kevin J. Gaston and John I. Spicer (2004)</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"Biodiversity and Climate Change: An Open Letter to Policymakers" edited by Lee Hannah, Camille Parmesan and Gary </a:t>
            </a:r>
            <a:r>
              <a:rPr lang="en-US" sz="2800" dirty="0" err="1">
                <a:effectLst/>
                <a:latin typeface="Times New Roman" panose="02020603050405020304" pitchFamily="18" charset="0"/>
                <a:ea typeface="Calibri" panose="020F0502020204030204" pitchFamily="34" charset="0"/>
                <a:cs typeface="Times New Roman" panose="02020603050405020304" pitchFamily="18" charset="0"/>
              </a:rPr>
              <a:t>Yohe</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 (2005)</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"Biodiversity in Drylands: Toward a Unified Framework" edited by Osvaldo E. Sala, Brian Walker and </a:t>
            </a:r>
            <a:r>
              <a:rPr lang="en-US" sz="2800" dirty="0" err="1">
                <a:effectLst/>
                <a:latin typeface="Times New Roman" panose="02020603050405020304" pitchFamily="18" charset="0"/>
                <a:ea typeface="Calibri" panose="020F0502020204030204" pitchFamily="34" charset="0"/>
                <a:cs typeface="Times New Roman" panose="02020603050405020304" pitchFamily="18" charset="0"/>
              </a:rPr>
              <a:t>Anantha</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dirty="0" err="1">
                <a:effectLst/>
                <a:latin typeface="Times New Roman" panose="02020603050405020304" pitchFamily="18" charset="0"/>
                <a:ea typeface="Calibri" panose="020F0502020204030204" pitchFamily="34" charset="0"/>
                <a:cs typeface="Times New Roman" panose="02020603050405020304" pitchFamily="18" charset="0"/>
              </a:rPr>
              <a:t>Duraiappah</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 (2011)</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"Global Biodiversity Outlook" published by the Convention on Biological Diversity (CBD) (various editions).</a:t>
            </a: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 </a:t>
            </a:r>
          </a:p>
          <a:p>
            <a:endParaRPr lang="en-US" dirty="0"/>
          </a:p>
        </p:txBody>
      </p:sp>
    </p:spTree>
    <p:extLst>
      <p:ext uri="{BB962C8B-B14F-4D97-AF65-F5344CB8AC3E}">
        <p14:creationId xmlns:p14="http://schemas.microsoft.com/office/powerpoint/2010/main" val="21448879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7F615F-56AD-E99A-0860-1F1A2AAEFE47}"/>
              </a:ext>
            </a:extLst>
          </p:cNvPr>
          <p:cNvSpPr txBox="1"/>
          <p:nvPr/>
        </p:nvSpPr>
        <p:spPr>
          <a:xfrm>
            <a:off x="6553200" y="4127837"/>
            <a:ext cx="4495800" cy="1015663"/>
          </a:xfrm>
          <a:prstGeom prst="rect">
            <a:avLst/>
          </a:prstGeom>
          <a:noFill/>
        </p:spPr>
        <p:txBody>
          <a:bodyPr wrap="square" rtlCol="0">
            <a:spAutoFit/>
          </a:bodyPr>
          <a:lstStyle/>
          <a:p>
            <a:r>
              <a:rPr lang="en-US" sz="6000" b="1" dirty="0"/>
              <a:t>THANK YOU</a:t>
            </a:r>
          </a:p>
        </p:txBody>
      </p:sp>
    </p:spTree>
    <p:extLst>
      <p:ext uri="{BB962C8B-B14F-4D97-AF65-F5344CB8AC3E}">
        <p14:creationId xmlns:p14="http://schemas.microsoft.com/office/powerpoint/2010/main" val="3062362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
  <TotalTime>78</TotalTime>
  <Words>921</Words>
  <Application>Microsoft Office PowerPoint</Application>
  <PresentationFormat>Custom</PresentationFormat>
  <Paragraphs>41</Paragraphs>
  <Slides>31</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31</vt:i4>
      </vt:variant>
    </vt:vector>
  </HeadingPairs>
  <TitlesOfParts>
    <vt:vector size="38" baseType="lpstr">
      <vt:lpstr>Arial</vt:lpstr>
      <vt:lpstr>Calibri</vt:lpstr>
      <vt:lpstr>Calibri Light</vt:lpstr>
      <vt:lpstr>Century Gothic</vt:lpstr>
      <vt:lpstr>Times New Roman</vt:lpstr>
      <vt:lpstr>Office Theme</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 AND CONCLUSION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biodiversity and it's impact on society</dc:title>
  <dc:creator>MANIBAALAKRISHNAN S</dc:creator>
  <cp:keywords>DAFZty_KLRs,BAFZt5_8xwo</cp:keywords>
  <cp:lastModifiedBy>PSYDEM ETZ</cp:lastModifiedBy>
  <cp:revision>4</cp:revision>
  <dcterms:created xsi:type="dcterms:W3CDTF">2023-02-05T17:47:13Z</dcterms:created>
  <dcterms:modified xsi:type="dcterms:W3CDTF">2023-02-06T04:04:35Z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2023-02-05T00:00:00Z</vt:filetime>
  </property>
  <property fmtid="{D5CDD505-2E9C-101B-9397-08002B2CF9AE}" pid="3" name="Creator">
    <vt:lpwstr>Canva</vt:lpwstr>
  </property>
  <property fmtid="{D5CDD505-2E9C-101B-9397-08002B2CF9AE}" pid="4" name="LastSaved">
    <vt:filetime>2023-02-05T00:00:00Z</vt:filetime>
  </property>
</Properties>
</file>